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80" r:id="rId4"/>
  </p:sldMasterIdLst>
  <p:notesMasterIdLst>
    <p:notesMasterId r:id="rId29"/>
  </p:notesMasterIdLst>
  <p:sldIdLst>
    <p:sldId id="258" r:id="rId5"/>
    <p:sldId id="287" r:id="rId6"/>
    <p:sldId id="264" r:id="rId7"/>
    <p:sldId id="257" r:id="rId8"/>
    <p:sldId id="259" r:id="rId9"/>
    <p:sldId id="260" r:id="rId10"/>
    <p:sldId id="261" r:id="rId11"/>
    <p:sldId id="262" r:id="rId12"/>
    <p:sldId id="263" r:id="rId13"/>
    <p:sldId id="265" r:id="rId14"/>
    <p:sldId id="266" r:id="rId15"/>
    <p:sldId id="267" r:id="rId16"/>
    <p:sldId id="268" r:id="rId17"/>
    <p:sldId id="269" r:id="rId18"/>
    <p:sldId id="270" r:id="rId19"/>
    <p:sldId id="271" r:id="rId20"/>
    <p:sldId id="272" r:id="rId21"/>
    <p:sldId id="279" r:id="rId22"/>
    <p:sldId id="280" r:id="rId23"/>
    <p:sldId id="281" r:id="rId24"/>
    <p:sldId id="282" r:id="rId25"/>
    <p:sldId id="283" r:id="rId26"/>
    <p:sldId id="285" r:id="rId27"/>
    <p:sldId id="286" r:id="rId28"/>
  </p:sldIdLst>
  <p:sldSz cx="9144000" cy="6858000" type="screen4x3"/>
  <p:notesSz cx="6858000" cy="9144000"/>
  <p:custDataLst>
    <p:tags r:id="rId34"/>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296"/>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4" Type="http://schemas.openxmlformats.org/officeDocument/2006/relationships/tags" Target="tags/tag221.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notesMaster" Target="notesMasters/notesMaster1.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5" Type="http://schemas.openxmlformats.org/officeDocument/2006/relationships/tags" Target="../tags/tag56.xml"/><Relationship Id="rId34" Type="http://schemas.openxmlformats.org/officeDocument/2006/relationships/tags" Target="../tags/tag55.xml"/><Relationship Id="rId33" Type="http://schemas.openxmlformats.org/officeDocument/2006/relationships/tags" Target="../tags/tag54.xml"/><Relationship Id="rId32" Type="http://schemas.openxmlformats.org/officeDocument/2006/relationships/tags" Target="../tags/tag53.xml"/><Relationship Id="rId31" Type="http://schemas.openxmlformats.org/officeDocument/2006/relationships/tags" Target="../tags/tag52.xml"/><Relationship Id="rId30" Type="http://schemas.openxmlformats.org/officeDocument/2006/relationships/tags" Target="../tags/tag51.xml"/><Relationship Id="rId3" Type="http://schemas.openxmlformats.org/officeDocument/2006/relationships/tags" Target="../tags/tag24.xml"/><Relationship Id="rId29" Type="http://schemas.openxmlformats.org/officeDocument/2006/relationships/tags" Target="../tags/tag50.xml"/><Relationship Id="rId28" Type="http://schemas.openxmlformats.org/officeDocument/2006/relationships/tags" Target="../tags/tag49.xml"/><Relationship Id="rId27" Type="http://schemas.openxmlformats.org/officeDocument/2006/relationships/tags" Target="../tags/tag48.xml"/><Relationship Id="rId26" Type="http://schemas.openxmlformats.org/officeDocument/2006/relationships/tags" Target="../tags/tag47.xml"/><Relationship Id="rId25" Type="http://schemas.openxmlformats.org/officeDocument/2006/relationships/tags" Target="../tags/tag46.xml"/><Relationship Id="rId24" Type="http://schemas.openxmlformats.org/officeDocument/2006/relationships/tags" Target="../tags/tag45.xml"/><Relationship Id="rId23" Type="http://schemas.openxmlformats.org/officeDocument/2006/relationships/tags" Target="../tags/tag44.xml"/><Relationship Id="rId22" Type="http://schemas.openxmlformats.org/officeDocument/2006/relationships/tags" Target="../tags/tag43.xml"/><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tags" Target="../tags/tag23.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image" Target="../media/image1.png"/><Relationship Id="rId10" Type="http://schemas.openxmlformats.org/officeDocument/2006/relationships/tags" Target="../tags/tag11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image" Target="../media/image1.png"/><Relationship Id="rId10" Type="http://schemas.openxmlformats.org/officeDocument/2006/relationships/tags" Target="../tags/tag125.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image" Target="../media/image1.png"/><Relationship Id="rId10" Type="http://schemas.openxmlformats.org/officeDocument/2006/relationships/tags" Target="../tags/tag133.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image" Target="../media/image1.png"/><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2" name="Freeform 5"/>
          <p:cNvSpPr/>
          <p:nvPr>
            <p:custDataLst>
              <p:tags r:id="rId2"/>
            </p:custDataLst>
          </p:nvPr>
        </p:nvSpPr>
        <p:spPr bwMode="auto">
          <a:xfrm rot="5400000">
            <a:off x="3005996" y="1061410"/>
            <a:ext cx="619082" cy="54868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lumMod val="85000"/>
                </a:schemeClr>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3" name="Freeform 5"/>
          <p:cNvSpPr/>
          <p:nvPr>
            <p:custDataLst>
              <p:tags r:id="rId3"/>
            </p:custDataLst>
          </p:nvPr>
        </p:nvSpPr>
        <p:spPr bwMode="auto">
          <a:xfrm rot="4819857">
            <a:off x="1226477" y="4005040"/>
            <a:ext cx="961854" cy="85248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lumMod val="85000"/>
                </a:schemeClr>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4" name="Freeform 5"/>
          <p:cNvSpPr/>
          <p:nvPr>
            <p:custDataLst>
              <p:tags r:id="rId4"/>
            </p:custDataLst>
          </p:nvPr>
        </p:nvSpPr>
        <p:spPr bwMode="auto">
          <a:xfrm rot="5400000">
            <a:off x="1975913" y="1458423"/>
            <a:ext cx="961256" cy="85195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lumMod val="85000"/>
                </a:schemeClr>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5" name="Freeform 5"/>
          <p:cNvSpPr/>
          <p:nvPr>
            <p:custDataLst>
              <p:tags r:id="rId5"/>
            </p:custDataLst>
          </p:nvPr>
        </p:nvSpPr>
        <p:spPr bwMode="auto">
          <a:xfrm rot="5400000">
            <a:off x="98674" y="2129137"/>
            <a:ext cx="1161852" cy="102974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lumMod val="85000"/>
                </a:schemeClr>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6" name="Freeform 5"/>
          <p:cNvSpPr/>
          <p:nvPr>
            <p:custDataLst>
              <p:tags r:id="rId6"/>
            </p:custDataLst>
          </p:nvPr>
        </p:nvSpPr>
        <p:spPr bwMode="auto">
          <a:xfrm rot="5400000">
            <a:off x="848980" y="2013585"/>
            <a:ext cx="1891111" cy="167607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3"/>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7" name="六边形 16"/>
          <p:cNvSpPr/>
          <p:nvPr>
            <p:custDataLst>
              <p:tags r:id="rId7"/>
            </p:custDataLst>
          </p:nvPr>
        </p:nvSpPr>
        <p:spPr>
          <a:xfrm flipH="1">
            <a:off x="3709094" y="4319894"/>
            <a:ext cx="1512168" cy="324036"/>
          </a:xfrm>
          <a:prstGeom prst="hexagon">
            <a:avLst/>
          </a:prstGeom>
          <a:gradFill flip="none" rotWithShape="1">
            <a:gsLst>
              <a:gs pos="0">
                <a:schemeClr val="accent1"/>
              </a:gs>
              <a:gs pos="100000">
                <a:schemeClr val="accent3"/>
              </a:gs>
            </a:gsLst>
            <a:lin ang="2700000" scaled="1"/>
            <a:tileRect/>
          </a:gradFill>
          <a:ln>
            <a:noFill/>
          </a:ln>
          <a:effectLst>
            <a:outerShdw blurRad="152400" dist="63500" dir="5400000" sx="101000" sy="101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gradFill>
                <a:gsLst>
                  <a:gs pos="0">
                    <a:schemeClr val="accent1"/>
                  </a:gs>
                  <a:gs pos="100000">
                    <a:schemeClr val="accent3"/>
                  </a:gs>
                </a:gsLst>
                <a:lin ang="2700000" scaled="1"/>
              </a:gradFill>
            </a:endParaRPr>
          </a:p>
        </p:txBody>
      </p:sp>
      <p:sp>
        <p:nvSpPr>
          <p:cNvPr id="18" name="六边形 17"/>
          <p:cNvSpPr/>
          <p:nvPr>
            <p:custDataLst>
              <p:tags r:id="rId8"/>
            </p:custDataLst>
          </p:nvPr>
        </p:nvSpPr>
        <p:spPr>
          <a:xfrm flipH="1">
            <a:off x="5329274" y="4319894"/>
            <a:ext cx="1512168" cy="324036"/>
          </a:xfrm>
          <a:prstGeom prst="hexagon">
            <a:avLst/>
          </a:prstGeom>
          <a:gradFill flip="none" rotWithShape="1">
            <a:gsLst>
              <a:gs pos="0">
                <a:schemeClr val="accent1"/>
              </a:gs>
              <a:gs pos="100000">
                <a:schemeClr val="accent3"/>
              </a:gs>
            </a:gsLst>
            <a:lin ang="2700000" scaled="1"/>
            <a:tileRect/>
          </a:gradFill>
          <a:ln>
            <a:noFill/>
          </a:ln>
          <a:effectLst>
            <a:outerShdw blurRad="152400" dist="63500" dir="5400000" sx="101000" sy="101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9" name="圆角矩形 18"/>
          <p:cNvSpPr/>
          <p:nvPr>
            <p:custDataLst>
              <p:tags r:id="rId9"/>
            </p:custDataLst>
          </p:nvPr>
        </p:nvSpPr>
        <p:spPr>
          <a:xfrm>
            <a:off x="1412649" y="6281936"/>
            <a:ext cx="6318702" cy="576064"/>
          </a:xfrm>
          <a:prstGeom prst="roundRect">
            <a:avLst>
              <a:gd name="adj" fmla="val 50000"/>
            </a:avLst>
          </a:prstGeom>
          <a:gradFill flip="none" rotWithShape="1">
            <a:gsLst>
              <a:gs pos="0">
                <a:schemeClr val="accent1"/>
              </a:gs>
              <a:gs pos="100000">
                <a:schemeClr val="accent3"/>
              </a:gs>
            </a:gsLst>
            <a:lin ang="2700000" scaled="1"/>
            <a:tileRect/>
          </a:gradFill>
          <a:ln>
            <a:noFill/>
          </a:ln>
          <a:effectLst>
            <a:outerShdw blurRad="152400" dist="63500" dir="5400000" sx="101000" sy="101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Freeform 5"/>
          <p:cNvSpPr/>
          <p:nvPr>
            <p:custDataLst>
              <p:tags r:id="rId10"/>
            </p:custDataLst>
          </p:nvPr>
        </p:nvSpPr>
        <p:spPr bwMode="auto">
          <a:xfrm rot="5400000">
            <a:off x="636784" y="4565383"/>
            <a:ext cx="632795" cy="56084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lumMod val="85000"/>
                </a:schemeClr>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1" name="Freeform 5"/>
          <p:cNvSpPr/>
          <p:nvPr>
            <p:custDataLst>
              <p:tags r:id="rId11"/>
            </p:custDataLst>
          </p:nvPr>
        </p:nvSpPr>
        <p:spPr bwMode="auto">
          <a:xfrm rot="5400000">
            <a:off x="2694041" y="3295838"/>
            <a:ext cx="427650" cy="37902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lumMod val="85000"/>
                </a:schemeClr>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2" name="Freeform 5"/>
          <p:cNvSpPr/>
          <p:nvPr>
            <p:custDataLst>
              <p:tags r:id="rId12"/>
            </p:custDataLst>
          </p:nvPr>
        </p:nvSpPr>
        <p:spPr bwMode="auto">
          <a:xfrm rot="5400000">
            <a:off x="865069" y="44683"/>
            <a:ext cx="1403170" cy="9327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lumMod val="85000"/>
                </a:schemeClr>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7" name="标题 1"/>
          <p:cNvSpPr>
            <a:spLocks noGrp="1"/>
          </p:cNvSpPr>
          <p:nvPr>
            <p:ph type="ctrTitle" hasCustomPrompt="1"/>
            <p:custDataLst>
              <p:tags r:id="rId13"/>
            </p:custDataLst>
          </p:nvPr>
        </p:nvSpPr>
        <p:spPr>
          <a:xfrm>
            <a:off x="3674451" y="2669976"/>
            <a:ext cx="4973039" cy="1237628"/>
          </a:xfrm>
        </p:spPr>
        <p:txBody>
          <a:bodyPr lIns="36000" anchor="ctr" anchorCtr="0">
            <a:normAutofit/>
          </a:bodyPr>
          <a:lstStyle>
            <a:lvl1pPr algn="l">
              <a:defRPr sz="4050" b="1">
                <a:gradFill>
                  <a:gsLst>
                    <a:gs pos="0">
                      <a:schemeClr val="accent1"/>
                    </a:gs>
                    <a:gs pos="100000">
                      <a:schemeClr val="accent3"/>
                    </a:gs>
                  </a:gsLst>
                  <a:lin ang="2700000" scaled="1"/>
                </a:gradFill>
              </a:defRPr>
            </a:lvl1pPr>
          </a:lstStyle>
          <a:p>
            <a:r>
              <a:rPr lang="zh-CN" altLang="en-US" dirty="0"/>
              <a:t>编辑标题</a:t>
            </a:r>
            <a:endParaRPr lang="zh-CN" altLang="en-US" dirty="0"/>
          </a:p>
        </p:txBody>
      </p:sp>
      <p:sp>
        <p:nvSpPr>
          <p:cNvPr id="8" name="副标题 2"/>
          <p:cNvSpPr>
            <a:spLocks noGrp="1"/>
          </p:cNvSpPr>
          <p:nvPr>
            <p:ph type="subTitle" idx="1" hasCustomPrompt="1"/>
            <p:custDataLst>
              <p:tags r:id="rId14"/>
            </p:custDataLst>
          </p:nvPr>
        </p:nvSpPr>
        <p:spPr>
          <a:xfrm>
            <a:off x="3709094" y="4306343"/>
            <a:ext cx="1512168" cy="335651"/>
          </a:xfrm>
        </p:spPr>
        <p:txBody>
          <a:bodyPr anchor="ctr" anchorCtr="0">
            <a:normAutofit/>
          </a:bodyPr>
          <a:lstStyle>
            <a:lvl1pPr marL="0" indent="0" algn="ctr">
              <a:buNone/>
              <a:defRPr sz="1500" baseline="0">
                <a:solidFill>
                  <a:schemeClr val="bg1"/>
                </a:solidFill>
                <a:latin typeface="Arial" panose="020B0604020202020204" pitchFamily="34" charset="0"/>
                <a:ea typeface="微软雅黑" panose="020B0503020204020204"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编辑文本</a:t>
            </a:r>
            <a:endParaRPr lang="zh-CN" altLang="en-US" dirty="0"/>
          </a:p>
        </p:txBody>
      </p:sp>
      <p:sp>
        <p:nvSpPr>
          <p:cNvPr id="9" name="日期占位符 3"/>
          <p:cNvSpPr>
            <a:spLocks noGrp="1"/>
          </p:cNvSpPr>
          <p:nvPr>
            <p:ph type="dt" sz="half" idx="10"/>
            <p:custDataLst>
              <p:tags r:id="rId15"/>
            </p:custDataLst>
          </p:nvPr>
        </p:nvSpPr>
        <p:spPr>
          <a:xfrm>
            <a:off x="628650" y="6401991"/>
            <a:ext cx="2057400" cy="273844"/>
          </a:xfrm>
        </p:spPr>
        <p:txBody>
          <a:body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11"/>
            <p:custDataLst>
              <p:tags r:id="rId16"/>
            </p:custDataLst>
          </p:nvPr>
        </p:nvSpPr>
        <p:spPr>
          <a:xfrm>
            <a:off x="3028950" y="6401991"/>
            <a:ext cx="3086100" cy="273844"/>
          </a:xfrm>
        </p:spPr>
        <p:txBody>
          <a:bodyPr/>
          <a:lstStyle/>
          <a:p>
            <a:endParaRPr lang="zh-CN" altLang="en-US"/>
          </a:p>
        </p:txBody>
      </p:sp>
      <p:sp>
        <p:nvSpPr>
          <p:cNvPr id="11" name="灯片编号占位符 5"/>
          <p:cNvSpPr>
            <a:spLocks noGrp="1"/>
          </p:cNvSpPr>
          <p:nvPr>
            <p:ph type="sldNum" sz="quarter" idx="12"/>
            <p:custDataLst>
              <p:tags r:id="rId17"/>
            </p:custDataLst>
          </p:nvPr>
        </p:nvSpPr>
        <p:spPr>
          <a:xfrm>
            <a:off x="6457950" y="6401991"/>
            <a:ext cx="2057400" cy="273844"/>
          </a:xfrm>
        </p:spPr>
        <p:txBody>
          <a:bodyPr/>
          <a:lstStyle/>
          <a:p>
            <a:fld id="{565CE74E-AB26-4998-AD42-012C4C1AD076}" type="slidenum">
              <a:rPr lang="zh-CN" altLang="en-US" smtClean="0"/>
            </a:fld>
            <a:endParaRPr lang="zh-CN" altLang="en-US"/>
          </a:p>
        </p:txBody>
      </p:sp>
      <p:sp>
        <p:nvSpPr>
          <p:cNvPr id="3" name="文本占位符 2"/>
          <p:cNvSpPr>
            <a:spLocks noGrp="1"/>
          </p:cNvSpPr>
          <p:nvPr>
            <p:ph type="body" sz="quarter" idx="13" hasCustomPrompt="1"/>
            <p:custDataLst>
              <p:tags r:id="rId18"/>
            </p:custDataLst>
          </p:nvPr>
        </p:nvSpPr>
        <p:spPr>
          <a:xfrm>
            <a:off x="5358966" y="4311810"/>
            <a:ext cx="1512168" cy="324036"/>
          </a:xfrm>
        </p:spPr>
        <p:txBody>
          <a:bodyPr anchor="ctr">
            <a:normAutofit/>
          </a:bodyPr>
          <a:lstStyle>
            <a:lvl1pPr marL="0" indent="0" algn="ctr">
              <a:buNone/>
              <a:defRPr sz="1500" baseline="0">
                <a:solidFill>
                  <a:schemeClr val="bg1"/>
                </a:solidFill>
                <a:latin typeface="Arial" panose="020B0604020202020204" pitchFamily="34" charset="0"/>
                <a:ea typeface="微软雅黑" panose="020B0503020204020204" charset="-122"/>
              </a:defRPr>
            </a:lvl1pPr>
          </a:lstStyle>
          <a:p>
            <a:pPr lvl="0"/>
            <a:r>
              <a:rPr lang="zh-CN" altLang="en-US" dirty="0"/>
              <a:t>编辑文本</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750"/>
                            </p:stCondLst>
                            <p:childTnLst>
                              <p:par>
                                <p:cTn id="26" presetID="2" presetClass="entr" presetSubtype="12"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0-#ppt_w/2"/>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3"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9"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0-#ppt_w/2"/>
                                          </p:val>
                                        </p:tav>
                                        <p:tav tm="100000">
                                          <p:val>
                                            <p:strVal val="#ppt_x"/>
                                          </p:val>
                                        </p:tav>
                                      </p:tavLst>
                                    </p:anim>
                                    <p:anim calcmode="lin" valueType="num">
                                      <p:cBhvr additive="base">
                                        <p:cTn id="41" dur="500" fill="hold"/>
                                        <p:tgtEl>
                                          <p:spTgt spid="22"/>
                                        </p:tgtEl>
                                        <p:attrNameLst>
                                          <p:attrName>ppt_y</p:attrName>
                                        </p:attrNameLst>
                                      </p:cBhvr>
                                      <p:tavLst>
                                        <p:tav tm="0">
                                          <p:val>
                                            <p:strVal val="0-#ppt_h/2"/>
                                          </p:val>
                                        </p:tav>
                                        <p:tav tm="100000">
                                          <p:val>
                                            <p:strVal val="#ppt_y"/>
                                          </p:val>
                                        </p:tav>
                                      </p:tavLst>
                                    </p:anim>
                                  </p:childTnLst>
                                </p:cTn>
                              </p:par>
                            </p:childTnLst>
                          </p:cTn>
                        </p:par>
                        <p:par>
                          <p:cTn id="42" fill="hold">
                            <p:stCondLst>
                              <p:cond delay="125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par>
                          <p:cTn id="46" fill="hold">
                            <p:stCondLst>
                              <p:cond delay="1750"/>
                            </p:stCondLst>
                            <p:childTnLst>
                              <p:par>
                                <p:cTn id="47" presetID="10"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42" presetClass="entr" presetSubtype="0" fill="hold" grpId="0" nodeType="withEffect">
                                  <p:stCondLst>
                                    <p:cond delay="5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8650" y="530820"/>
            <a:ext cx="7886700" cy="994172"/>
          </a:xfrm>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a:xfrm>
            <a:off x="628650" y="2369542"/>
            <a:ext cx="7886700" cy="3263503"/>
          </a:xfrm>
        </p:spPr>
        <p:txBody>
          <a:bodyPr/>
          <a:lstStyle>
            <a:lvl1pPr>
              <a:defRPr sz="1800"/>
            </a:lvl1pPr>
            <a:lvl2pPr>
              <a:defRPr sz="1500"/>
            </a:lvl2pPr>
            <a:lvl3pPr>
              <a:defRPr sz="1350"/>
            </a:lvl3pPr>
            <a:lvl4pPr>
              <a:defRPr sz="1350"/>
            </a:lvl4pPr>
            <a:lvl5pPr>
              <a:defRPr sz="135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28650" y="6401991"/>
            <a:ext cx="2057400" cy="273844"/>
          </a:xfrm>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5"/>
            </p:custDataLst>
          </p:nvPr>
        </p:nvSpPr>
        <p:spPr>
          <a:xfrm>
            <a:off x="3028950" y="6401991"/>
            <a:ext cx="3086100" cy="273844"/>
          </a:xfrm>
        </p:spPr>
        <p:txBody>
          <a:bodyPr/>
          <a:lstStyle/>
          <a:p>
            <a:endParaRPr lang="zh-CN" altLang="en-US" dirty="0"/>
          </a:p>
        </p:txBody>
      </p:sp>
      <p:sp>
        <p:nvSpPr>
          <p:cNvPr id="6" name="灯片编号占位符 5"/>
          <p:cNvSpPr>
            <a:spLocks noGrp="1"/>
          </p:cNvSpPr>
          <p:nvPr>
            <p:ph type="sldNum" sz="quarter" idx="12"/>
            <p:custDataLst>
              <p:tags r:id="rId6"/>
            </p:custDataLst>
          </p:nvPr>
        </p:nvSpPr>
        <p:spPr>
          <a:xfrm>
            <a:off x="6457950" y="6401991"/>
            <a:ext cx="2057400" cy="273844"/>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0">
              <a:schemeClr val="accent1"/>
            </a:gs>
            <a:gs pos="100000">
              <a:schemeClr val="accent3"/>
            </a:gs>
          </a:gsLst>
          <a:lin ang="2700000" scaled="1"/>
        </a:gradFill>
        <a:effectLst/>
      </p:bgPr>
    </p:bg>
    <p:spTree>
      <p:nvGrpSpPr>
        <p:cNvPr id="1" name=""/>
        <p:cNvGrpSpPr/>
        <p:nvPr/>
      </p:nvGrpSpPr>
      <p:grpSpPr>
        <a:xfrm>
          <a:off x="0" y="0"/>
          <a:ext cx="0" cy="0"/>
          <a:chOff x="0" y="0"/>
          <a:chExt cx="0" cy="0"/>
        </a:xfrm>
      </p:grpSpPr>
      <p:grpSp>
        <p:nvGrpSpPr>
          <p:cNvPr id="16" name="Group 90"/>
          <p:cNvGrpSpPr/>
          <p:nvPr>
            <p:custDataLst>
              <p:tags r:id="rId2"/>
            </p:custDataLst>
          </p:nvPr>
        </p:nvGrpSpPr>
        <p:grpSpPr bwMode="auto">
          <a:xfrm>
            <a:off x="8372269" y="1008063"/>
            <a:ext cx="161925" cy="161925"/>
            <a:chOff x="1292" y="1310"/>
            <a:chExt cx="1900" cy="1900"/>
          </a:xfrm>
        </p:grpSpPr>
        <p:sp>
          <p:nvSpPr>
            <p:cNvPr id="17" name="AutoShape 91"/>
            <p:cNvSpPr>
              <a:spLocks noChangeArrowheads="1"/>
            </p:cNvSpPr>
            <p:nvPr>
              <p:custDataLst>
                <p:tags r:id="rId3"/>
              </p:custDataLst>
            </p:nvPr>
          </p:nvSpPr>
          <p:spPr bwMode="auto">
            <a:xfrm rot="3419877">
              <a:off x="1292" y="1310"/>
              <a:ext cx="1900" cy="1900"/>
            </a:xfrm>
            <a:prstGeom prst="star4">
              <a:avLst>
                <a:gd name="adj" fmla="val 17606"/>
              </a:avLst>
            </a:prstGeom>
            <a:gradFill rotWithShape="1">
              <a:gsLst>
                <a:gs pos="0">
                  <a:schemeClr val="bg1">
                    <a:alpha val="51999"/>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sp>
          <p:nvSpPr>
            <p:cNvPr id="18" name="AutoShape 92"/>
            <p:cNvSpPr>
              <a:spLocks noChangeArrowheads="1"/>
            </p:cNvSpPr>
            <p:nvPr>
              <p:custDataLst>
                <p:tags r:id="rId4"/>
              </p:custDataLst>
            </p:nvPr>
          </p:nvSpPr>
          <p:spPr bwMode="auto">
            <a:xfrm rot="900000">
              <a:off x="1292" y="1310"/>
              <a:ext cx="1851" cy="1851"/>
            </a:xfrm>
            <a:prstGeom prst="star4">
              <a:avLst>
                <a:gd name="adj" fmla="val 14370"/>
              </a:avLst>
            </a:prstGeom>
            <a:gradFill rotWithShape="1">
              <a:gsLst>
                <a:gs pos="0">
                  <a:schemeClr val="bg1">
                    <a:alpha val="79999"/>
                  </a:schemeClr>
                </a:gs>
                <a:gs pos="100000">
                  <a:schemeClr val="bg1">
                    <a:alpha val="10001"/>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grpSp>
      <p:grpSp>
        <p:nvGrpSpPr>
          <p:cNvPr id="19" name="Group 97"/>
          <p:cNvGrpSpPr/>
          <p:nvPr>
            <p:custDataLst>
              <p:tags r:id="rId5"/>
            </p:custDataLst>
          </p:nvPr>
        </p:nvGrpSpPr>
        <p:grpSpPr bwMode="auto">
          <a:xfrm>
            <a:off x="7238794" y="1934171"/>
            <a:ext cx="108347" cy="108347"/>
            <a:chOff x="1292" y="1310"/>
            <a:chExt cx="1900" cy="1900"/>
          </a:xfrm>
        </p:grpSpPr>
        <p:sp>
          <p:nvSpPr>
            <p:cNvPr id="20" name="AutoShape 98"/>
            <p:cNvSpPr>
              <a:spLocks noChangeArrowheads="1"/>
            </p:cNvSpPr>
            <p:nvPr>
              <p:custDataLst>
                <p:tags r:id="rId6"/>
              </p:custDataLst>
            </p:nvPr>
          </p:nvSpPr>
          <p:spPr bwMode="auto">
            <a:xfrm rot="3419877">
              <a:off x="1292" y="1310"/>
              <a:ext cx="1900" cy="1900"/>
            </a:xfrm>
            <a:prstGeom prst="star4">
              <a:avLst>
                <a:gd name="adj" fmla="val 17606"/>
              </a:avLst>
            </a:prstGeom>
            <a:gradFill rotWithShape="1">
              <a:gsLst>
                <a:gs pos="0">
                  <a:schemeClr val="bg1">
                    <a:alpha val="51999"/>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sp>
          <p:nvSpPr>
            <p:cNvPr id="21" name="AutoShape 99"/>
            <p:cNvSpPr>
              <a:spLocks noChangeArrowheads="1"/>
            </p:cNvSpPr>
            <p:nvPr>
              <p:custDataLst>
                <p:tags r:id="rId7"/>
              </p:custDataLst>
            </p:nvPr>
          </p:nvSpPr>
          <p:spPr bwMode="auto">
            <a:xfrm rot="900000">
              <a:off x="1292" y="1310"/>
              <a:ext cx="1851" cy="1851"/>
            </a:xfrm>
            <a:prstGeom prst="star4">
              <a:avLst>
                <a:gd name="adj" fmla="val 14370"/>
              </a:avLst>
            </a:prstGeom>
            <a:gradFill rotWithShape="1">
              <a:gsLst>
                <a:gs pos="0">
                  <a:schemeClr val="bg1">
                    <a:alpha val="79999"/>
                  </a:schemeClr>
                </a:gs>
                <a:gs pos="100000">
                  <a:schemeClr val="bg1">
                    <a:alpha val="10001"/>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grpSp>
      <p:grpSp>
        <p:nvGrpSpPr>
          <p:cNvPr id="22" name="Group 100"/>
          <p:cNvGrpSpPr/>
          <p:nvPr>
            <p:custDataLst>
              <p:tags r:id="rId8"/>
            </p:custDataLst>
          </p:nvPr>
        </p:nvGrpSpPr>
        <p:grpSpPr bwMode="auto">
          <a:xfrm>
            <a:off x="7130446" y="935038"/>
            <a:ext cx="161925" cy="161925"/>
            <a:chOff x="1292" y="1310"/>
            <a:chExt cx="1900" cy="1900"/>
          </a:xfrm>
        </p:grpSpPr>
        <p:sp>
          <p:nvSpPr>
            <p:cNvPr id="23" name="AutoShape 101"/>
            <p:cNvSpPr>
              <a:spLocks noChangeArrowheads="1"/>
            </p:cNvSpPr>
            <p:nvPr>
              <p:custDataLst>
                <p:tags r:id="rId9"/>
              </p:custDataLst>
            </p:nvPr>
          </p:nvSpPr>
          <p:spPr bwMode="auto">
            <a:xfrm rot="3419877">
              <a:off x="1292" y="1310"/>
              <a:ext cx="1900" cy="1900"/>
            </a:xfrm>
            <a:prstGeom prst="star4">
              <a:avLst>
                <a:gd name="adj" fmla="val 17606"/>
              </a:avLst>
            </a:prstGeom>
            <a:gradFill rotWithShape="1">
              <a:gsLst>
                <a:gs pos="0">
                  <a:schemeClr val="bg1">
                    <a:alpha val="51999"/>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sp>
          <p:nvSpPr>
            <p:cNvPr id="24" name="AutoShape 102"/>
            <p:cNvSpPr>
              <a:spLocks noChangeArrowheads="1"/>
            </p:cNvSpPr>
            <p:nvPr>
              <p:custDataLst>
                <p:tags r:id="rId10"/>
              </p:custDataLst>
            </p:nvPr>
          </p:nvSpPr>
          <p:spPr bwMode="auto">
            <a:xfrm rot="900000">
              <a:off x="1292" y="1310"/>
              <a:ext cx="1851" cy="1851"/>
            </a:xfrm>
            <a:prstGeom prst="star4">
              <a:avLst>
                <a:gd name="adj" fmla="val 14370"/>
              </a:avLst>
            </a:prstGeom>
            <a:gradFill rotWithShape="1">
              <a:gsLst>
                <a:gs pos="0">
                  <a:schemeClr val="bg1">
                    <a:alpha val="79999"/>
                  </a:schemeClr>
                </a:gs>
                <a:gs pos="100000">
                  <a:schemeClr val="bg1">
                    <a:alpha val="10001"/>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grpSp>
      <p:grpSp>
        <p:nvGrpSpPr>
          <p:cNvPr id="25" name="Group 103"/>
          <p:cNvGrpSpPr/>
          <p:nvPr>
            <p:custDataLst>
              <p:tags r:id="rId11"/>
            </p:custDataLst>
          </p:nvPr>
        </p:nvGrpSpPr>
        <p:grpSpPr bwMode="auto">
          <a:xfrm>
            <a:off x="7887684" y="1933972"/>
            <a:ext cx="107156" cy="107156"/>
            <a:chOff x="1292" y="1310"/>
            <a:chExt cx="1900" cy="1900"/>
          </a:xfrm>
        </p:grpSpPr>
        <p:sp>
          <p:nvSpPr>
            <p:cNvPr id="26" name="AutoShape 104"/>
            <p:cNvSpPr>
              <a:spLocks noChangeArrowheads="1"/>
            </p:cNvSpPr>
            <p:nvPr>
              <p:custDataLst>
                <p:tags r:id="rId12"/>
              </p:custDataLst>
            </p:nvPr>
          </p:nvSpPr>
          <p:spPr bwMode="auto">
            <a:xfrm rot="3419877">
              <a:off x="1292" y="1310"/>
              <a:ext cx="1900" cy="1900"/>
            </a:xfrm>
            <a:prstGeom prst="star4">
              <a:avLst>
                <a:gd name="adj" fmla="val 17606"/>
              </a:avLst>
            </a:prstGeom>
            <a:gradFill rotWithShape="1">
              <a:gsLst>
                <a:gs pos="0">
                  <a:schemeClr val="bg1">
                    <a:alpha val="51999"/>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sp>
          <p:nvSpPr>
            <p:cNvPr id="27" name="AutoShape 105"/>
            <p:cNvSpPr>
              <a:spLocks noChangeArrowheads="1"/>
            </p:cNvSpPr>
            <p:nvPr>
              <p:custDataLst>
                <p:tags r:id="rId13"/>
              </p:custDataLst>
            </p:nvPr>
          </p:nvSpPr>
          <p:spPr bwMode="auto">
            <a:xfrm rot="900000">
              <a:off x="1292" y="1310"/>
              <a:ext cx="1851" cy="1851"/>
            </a:xfrm>
            <a:prstGeom prst="star4">
              <a:avLst>
                <a:gd name="adj" fmla="val 14370"/>
              </a:avLst>
            </a:prstGeom>
            <a:gradFill rotWithShape="1">
              <a:gsLst>
                <a:gs pos="0">
                  <a:schemeClr val="bg1">
                    <a:alpha val="79999"/>
                  </a:schemeClr>
                </a:gs>
                <a:gs pos="100000">
                  <a:schemeClr val="bg1">
                    <a:alpha val="10001"/>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grpSp>
      <p:grpSp>
        <p:nvGrpSpPr>
          <p:cNvPr id="28" name="Group 106"/>
          <p:cNvGrpSpPr/>
          <p:nvPr>
            <p:custDataLst>
              <p:tags r:id="rId14"/>
            </p:custDataLst>
          </p:nvPr>
        </p:nvGrpSpPr>
        <p:grpSpPr bwMode="auto">
          <a:xfrm>
            <a:off x="7400719" y="1284883"/>
            <a:ext cx="108347" cy="108347"/>
            <a:chOff x="1292" y="1310"/>
            <a:chExt cx="1900" cy="1900"/>
          </a:xfrm>
        </p:grpSpPr>
        <p:sp>
          <p:nvSpPr>
            <p:cNvPr id="29" name="AutoShape 107"/>
            <p:cNvSpPr>
              <a:spLocks noChangeArrowheads="1"/>
            </p:cNvSpPr>
            <p:nvPr>
              <p:custDataLst>
                <p:tags r:id="rId15"/>
              </p:custDataLst>
            </p:nvPr>
          </p:nvSpPr>
          <p:spPr bwMode="auto">
            <a:xfrm rot="3419877">
              <a:off x="1292" y="1310"/>
              <a:ext cx="1900" cy="1900"/>
            </a:xfrm>
            <a:prstGeom prst="star4">
              <a:avLst>
                <a:gd name="adj" fmla="val 17606"/>
              </a:avLst>
            </a:prstGeom>
            <a:gradFill rotWithShape="1">
              <a:gsLst>
                <a:gs pos="0">
                  <a:schemeClr val="bg1">
                    <a:alpha val="51999"/>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sp>
          <p:nvSpPr>
            <p:cNvPr id="30" name="AutoShape 108"/>
            <p:cNvSpPr>
              <a:spLocks noChangeArrowheads="1"/>
            </p:cNvSpPr>
            <p:nvPr>
              <p:custDataLst>
                <p:tags r:id="rId16"/>
              </p:custDataLst>
            </p:nvPr>
          </p:nvSpPr>
          <p:spPr bwMode="auto">
            <a:xfrm rot="900000">
              <a:off x="1292" y="1310"/>
              <a:ext cx="1851" cy="1851"/>
            </a:xfrm>
            <a:prstGeom prst="star4">
              <a:avLst>
                <a:gd name="adj" fmla="val 14370"/>
              </a:avLst>
            </a:prstGeom>
            <a:gradFill rotWithShape="1">
              <a:gsLst>
                <a:gs pos="0">
                  <a:schemeClr val="bg1">
                    <a:alpha val="79999"/>
                  </a:schemeClr>
                </a:gs>
                <a:gs pos="100000">
                  <a:schemeClr val="bg1">
                    <a:alpha val="10001"/>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grpSp>
      <p:grpSp>
        <p:nvGrpSpPr>
          <p:cNvPr id="31" name="Group 109"/>
          <p:cNvGrpSpPr/>
          <p:nvPr>
            <p:custDataLst>
              <p:tags r:id="rId17"/>
            </p:custDataLst>
          </p:nvPr>
        </p:nvGrpSpPr>
        <p:grpSpPr bwMode="auto">
          <a:xfrm>
            <a:off x="6374400" y="1142008"/>
            <a:ext cx="108347" cy="108347"/>
            <a:chOff x="1292" y="1310"/>
            <a:chExt cx="1900" cy="1900"/>
          </a:xfrm>
        </p:grpSpPr>
        <p:sp>
          <p:nvSpPr>
            <p:cNvPr id="32" name="AutoShape 110"/>
            <p:cNvSpPr>
              <a:spLocks noChangeArrowheads="1"/>
            </p:cNvSpPr>
            <p:nvPr>
              <p:custDataLst>
                <p:tags r:id="rId18"/>
              </p:custDataLst>
            </p:nvPr>
          </p:nvSpPr>
          <p:spPr bwMode="auto">
            <a:xfrm rot="3419877">
              <a:off x="1292" y="1310"/>
              <a:ext cx="1900" cy="1900"/>
            </a:xfrm>
            <a:prstGeom prst="star4">
              <a:avLst>
                <a:gd name="adj" fmla="val 17606"/>
              </a:avLst>
            </a:prstGeom>
            <a:gradFill rotWithShape="1">
              <a:gsLst>
                <a:gs pos="0">
                  <a:schemeClr val="bg1">
                    <a:alpha val="51999"/>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sp>
          <p:nvSpPr>
            <p:cNvPr id="33" name="AutoShape 111"/>
            <p:cNvSpPr>
              <a:spLocks noChangeArrowheads="1"/>
            </p:cNvSpPr>
            <p:nvPr>
              <p:custDataLst>
                <p:tags r:id="rId19"/>
              </p:custDataLst>
            </p:nvPr>
          </p:nvSpPr>
          <p:spPr bwMode="auto">
            <a:xfrm rot="900000">
              <a:off x="1292" y="1310"/>
              <a:ext cx="1851" cy="1851"/>
            </a:xfrm>
            <a:prstGeom prst="star4">
              <a:avLst>
                <a:gd name="adj" fmla="val 14370"/>
              </a:avLst>
            </a:prstGeom>
            <a:gradFill rotWithShape="1">
              <a:gsLst>
                <a:gs pos="0">
                  <a:schemeClr val="bg1">
                    <a:alpha val="79999"/>
                  </a:schemeClr>
                </a:gs>
                <a:gs pos="100000">
                  <a:schemeClr val="bg1">
                    <a:alpha val="10001"/>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grpSp>
      <p:grpSp>
        <p:nvGrpSpPr>
          <p:cNvPr id="34" name="Group 112"/>
          <p:cNvGrpSpPr/>
          <p:nvPr>
            <p:custDataLst>
              <p:tags r:id="rId20"/>
            </p:custDataLst>
          </p:nvPr>
        </p:nvGrpSpPr>
        <p:grpSpPr bwMode="auto">
          <a:xfrm>
            <a:off x="8101997" y="3375621"/>
            <a:ext cx="108347" cy="108347"/>
            <a:chOff x="1292" y="1310"/>
            <a:chExt cx="1900" cy="1900"/>
          </a:xfrm>
        </p:grpSpPr>
        <p:sp>
          <p:nvSpPr>
            <p:cNvPr id="35" name="AutoShape 113"/>
            <p:cNvSpPr>
              <a:spLocks noChangeArrowheads="1"/>
            </p:cNvSpPr>
            <p:nvPr>
              <p:custDataLst>
                <p:tags r:id="rId21"/>
              </p:custDataLst>
            </p:nvPr>
          </p:nvSpPr>
          <p:spPr bwMode="auto">
            <a:xfrm rot="3419877">
              <a:off x="1292" y="1310"/>
              <a:ext cx="1900" cy="1900"/>
            </a:xfrm>
            <a:prstGeom prst="star4">
              <a:avLst>
                <a:gd name="adj" fmla="val 17606"/>
              </a:avLst>
            </a:prstGeom>
            <a:gradFill rotWithShape="1">
              <a:gsLst>
                <a:gs pos="0">
                  <a:schemeClr val="bg1">
                    <a:alpha val="51999"/>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sp>
          <p:nvSpPr>
            <p:cNvPr id="36" name="AutoShape 114"/>
            <p:cNvSpPr>
              <a:spLocks noChangeArrowheads="1"/>
            </p:cNvSpPr>
            <p:nvPr>
              <p:custDataLst>
                <p:tags r:id="rId22"/>
              </p:custDataLst>
            </p:nvPr>
          </p:nvSpPr>
          <p:spPr bwMode="auto">
            <a:xfrm rot="900000">
              <a:off x="1292" y="1310"/>
              <a:ext cx="1851" cy="1851"/>
            </a:xfrm>
            <a:prstGeom prst="star4">
              <a:avLst>
                <a:gd name="adj" fmla="val 14370"/>
              </a:avLst>
            </a:prstGeom>
            <a:gradFill rotWithShape="1">
              <a:gsLst>
                <a:gs pos="0">
                  <a:schemeClr val="bg1">
                    <a:alpha val="79999"/>
                  </a:schemeClr>
                </a:gs>
                <a:gs pos="100000">
                  <a:schemeClr val="bg1">
                    <a:alpha val="10001"/>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grpSp>
      <p:grpSp>
        <p:nvGrpSpPr>
          <p:cNvPr id="37" name="Group 115"/>
          <p:cNvGrpSpPr/>
          <p:nvPr>
            <p:custDataLst>
              <p:tags r:id="rId23"/>
            </p:custDataLst>
          </p:nvPr>
        </p:nvGrpSpPr>
        <p:grpSpPr bwMode="auto">
          <a:xfrm>
            <a:off x="5888625" y="1249363"/>
            <a:ext cx="323850" cy="323850"/>
            <a:chOff x="1292" y="1310"/>
            <a:chExt cx="1900" cy="1900"/>
          </a:xfrm>
        </p:grpSpPr>
        <p:sp>
          <p:nvSpPr>
            <p:cNvPr id="38" name="AutoShape 116"/>
            <p:cNvSpPr>
              <a:spLocks noChangeArrowheads="1"/>
            </p:cNvSpPr>
            <p:nvPr>
              <p:custDataLst>
                <p:tags r:id="rId24"/>
              </p:custDataLst>
            </p:nvPr>
          </p:nvSpPr>
          <p:spPr bwMode="auto">
            <a:xfrm rot="3419877">
              <a:off x="1292" y="1310"/>
              <a:ext cx="1900" cy="1900"/>
            </a:xfrm>
            <a:prstGeom prst="star4">
              <a:avLst>
                <a:gd name="adj" fmla="val 17606"/>
              </a:avLst>
            </a:prstGeom>
            <a:gradFill rotWithShape="1">
              <a:gsLst>
                <a:gs pos="0">
                  <a:schemeClr val="bg1">
                    <a:alpha val="51999"/>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sp>
          <p:nvSpPr>
            <p:cNvPr id="39" name="AutoShape 117"/>
            <p:cNvSpPr>
              <a:spLocks noChangeArrowheads="1"/>
            </p:cNvSpPr>
            <p:nvPr>
              <p:custDataLst>
                <p:tags r:id="rId25"/>
              </p:custDataLst>
            </p:nvPr>
          </p:nvSpPr>
          <p:spPr bwMode="auto">
            <a:xfrm rot="900000">
              <a:off x="1292" y="1310"/>
              <a:ext cx="1851" cy="1851"/>
            </a:xfrm>
            <a:prstGeom prst="star4">
              <a:avLst>
                <a:gd name="adj" fmla="val 14370"/>
              </a:avLst>
            </a:prstGeom>
            <a:gradFill rotWithShape="1">
              <a:gsLst>
                <a:gs pos="0">
                  <a:srgbClr val="66CCFF">
                    <a:alpha val="79999"/>
                  </a:srgbClr>
                </a:gs>
                <a:gs pos="100000">
                  <a:schemeClr val="bg1">
                    <a:alpha val="10001"/>
                  </a:scheme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350">
                <a:latin typeface="Calibri" panose="020F0502020204030204" charset="0"/>
              </a:endParaRPr>
            </a:p>
          </p:txBody>
        </p:sp>
      </p:grpSp>
      <p:sp>
        <p:nvSpPr>
          <p:cNvPr id="9" name="Freeform 5"/>
          <p:cNvSpPr>
            <a:spLocks noEditPoints="1"/>
          </p:cNvSpPr>
          <p:nvPr>
            <p:custDataLst>
              <p:tags r:id="rId26"/>
            </p:custDataLst>
          </p:nvPr>
        </p:nvSpPr>
        <p:spPr bwMode="auto">
          <a:xfrm>
            <a:off x="3794760" y="1765081"/>
            <a:ext cx="1554480" cy="1548005"/>
          </a:xfrm>
          <a:custGeom>
            <a:avLst/>
            <a:gdLst>
              <a:gd name="T0" fmla="*/ 407 w 1168"/>
              <a:gd name="T1" fmla="*/ 1124 h 1161"/>
              <a:gd name="T2" fmla="*/ 28 w 1168"/>
              <a:gd name="T3" fmla="*/ 670 h 1161"/>
              <a:gd name="T4" fmla="*/ 112 w 1168"/>
              <a:gd name="T5" fmla="*/ 275 h 1161"/>
              <a:gd name="T6" fmla="*/ 671 w 1168"/>
              <a:gd name="T7" fmla="*/ 27 h 1161"/>
              <a:gd name="T8" fmla="*/ 999 w 1168"/>
              <a:gd name="T9" fmla="*/ 204 h 1161"/>
              <a:gd name="T10" fmla="*/ 1077 w 1168"/>
              <a:gd name="T11" fmla="*/ 853 h 1161"/>
              <a:gd name="T12" fmla="*/ 797 w 1168"/>
              <a:gd name="T13" fmla="*/ 1108 h 1161"/>
              <a:gd name="T14" fmla="*/ 163 w 1168"/>
              <a:gd name="T15" fmla="*/ 680 h 1161"/>
              <a:gd name="T16" fmla="*/ 385 w 1168"/>
              <a:gd name="T17" fmla="*/ 969 h 1161"/>
              <a:gd name="T18" fmla="*/ 828 w 1168"/>
              <a:gd name="T19" fmla="*/ 939 h 1161"/>
              <a:gd name="T20" fmla="*/ 1018 w 1168"/>
              <a:gd name="T21" fmla="*/ 608 h 1161"/>
              <a:gd name="T22" fmla="*/ 879 w 1168"/>
              <a:gd name="T23" fmla="*/ 266 h 1161"/>
              <a:gd name="T24" fmla="*/ 518 w 1168"/>
              <a:gd name="T25" fmla="*/ 151 h 1161"/>
              <a:gd name="T26" fmla="*/ 202 w 1168"/>
              <a:gd name="T27" fmla="*/ 381 h 1161"/>
              <a:gd name="T28" fmla="*/ 102 w 1168"/>
              <a:gd name="T29" fmla="*/ 739 h 1161"/>
              <a:gd name="T30" fmla="*/ 1066 w 1168"/>
              <a:gd name="T31" fmla="*/ 427 h 1161"/>
              <a:gd name="T32" fmla="*/ 463 w 1168"/>
              <a:gd name="T33" fmla="*/ 79 h 1161"/>
              <a:gd name="T34" fmla="*/ 703 w 1168"/>
              <a:gd name="T35" fmla="*/ 1085 h 1161"/>
              <a:gd name="T36" fmla="*/ 155 w 1168"/>
              <a:gd name="T37" fmla="*/ 856 h 1161"/>
              <a:gd name="T38" fmla="*/ 1014 w 1168"/>
              <a:gd name="T39" fmla="*/ 307 h 1161"/>
              <a:gd name="T40" fmla="*/ 579 w 1168"/>
              <a:gd name="T41" fmla="*/ 1099 h 1161"/>
              <a:gd name="T42" fmla="*/ 766 w 1168"/>
              <a:gd name="T43" fmla="*/ 105 h 1161"/>
              <a:gd name="T44" fmla="*/ 183 w 1168"/>
              <a:gd name="T45" fmla="*/ 258 h 1161"/>
              <a:gd name="T46" fmla="*/ 983 w 1168"/>
              <a:gd name="T47" fmla="*/ 908 h 1161"/>
              <a:gd name="T48" fmla="*/ 552 w 1168"/>
              <a:gd name="T49" fmla="*/ 1062 h 1161"/>
              <a:gd name="T50" fmla="*/ 615 w 1168"/>
              <a:gd name="T51" fmla="*/ 108 h 1161"/>
              <a:gd name="T52" fmla="*/ 202 w 1168"/>
              <a:gd name="T53" fmla="*/ 296 h 1161"/>
              <a:gd name="T54" fmla="*/ 847 w 1168"/>
              <a:gd name="T55" fmla="*/ 977 h 1161"/>
              <a:gd name="T56" fmla="*/ 60 w 1168"/>
              <a:gd name="T57" fmla="*/ 730 h 1161"/>
              <a:gd name="T58" fmla="*/ 1108 w 1168"/>
              <a:gd name="T59" fmla="*/ 431 h 1161"/>
              <a:gd name="T60" fmla="*/ 759 w 1168"/>
              <a:gd name="T61" fmla="*/ 63 h 1161"/>
              <a:gd name="T62" fmla="*/ 405 w 1168"/>
              <a:gd name="T63" fmla="*/ 1099 h 1161"/>
              <a:gd name="T64" fmla="*/ 39 w 1168"/>
              <a:gd name="T65" fmla="*/ 553 h 1161"/>
              <a:gd name="T66" fmla="*/ 1092 w 1168"/>
              <a:gd name="T67" fmla="*/ 781 h 1161"/>
              <a:gd name="T68" fmla="*/ 131 w 1168"/>
              <a:gd name="T69" fmla="*/ 712 h 1161"/>
              <a:gd name="T70" fmla="*/ 1034 w 1168"/>
              <a:gd name="T71" fmla="*/ 447 h 1161"/>
              <a:gd name="T72" fmla="*/ 293 w 1168"/>
              <a:gd name="T73" fmla="*/ 953 h 1161"/>
              <a:gd name="T74" fmla="*/ 1058 w 1168"/>
              <a:gd name="T75" fmla="*/ 602 h 1161"/>
              <a:gd name="T76" fmla="*/ 1058 w 1168"/>
              <a:gd name="T77" fmla="*/ 602 h 1161"/>
              <a:gd name="T78" fmla="*/ 756 w 1168"/>
              <a:gd name="T79" fmla="*/ 137 h 1161"/>
              <a:gd name="T80" fmla="*/ 110 w 1168"/>
              <a:gd name="T81" fmla="*/ 561 h 1161"/>
              <a:gd name="T82" fmla="*/ 266 w 1168"/>
              <a:gd name="T83" fmla="*/ 135 h 1161"/>
              <a:gd name="T84" fmla="*/ 1002 w 1168"/>
              <a:gd name="T85" fmla="*/ 942 h 1161"/>
              <a:gd name="T86" fmla="*/ 906 w 1168"/>
              <a:gd name="T87" fmla="*/ 1033 h 1161"/>
              <a:gd name="T88" fmla="*/ 712 w 1168"/>
              <a:gd name="T89" fmla="*/ 1115 h 1161"/>
              <a:gd name="T90" fmla="*/ 452 w 1168"/>
              <a:gd name="T91" fmla="*/ 50 h 1161"/>
              <a:gd name="T92" fmla="*/ 365 w 1168"/>
              <a:gd name="T93" fmla="*/ 182 h 1161"/>
              <a:gd name="T94" fmla="*/ 363 w 1168"/>
              <a:gd name="T95" fmla="*/ 174 h 1161"/>
              <a:gd name="T96" fmla="*/ 802 w 1168"/>
              <a:gd name="T97" fmla="*/ 991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8" h="1161">
                <a:moveTo>
                  <a:pt x="611" y="1161"/>
                </a:moveTo>
                <a:cubicBezTo>
                  <a:pt x="573" y="1153"/>
                  <a:pt x="536" y="1144"/>
                  <a:pt x="498" y="1137"/>
                </a:cubicBezTo>
                <a:cubicBezTo>
                  <a:pt x="468" y="1132"/>
                  <a:pt x="437" y="1130"/>
                  <a:pt x="407" y="1124"/>
                </a:cubicBezTo>
                <a:cubicBezTo>
                  <a:pt x="325" y="1105"/>
                  <a:pt x="258" y="1063"/>
                  <a:pt x="204" y="997"/>
                </a:cubicBezTo>
                <a:cubicBezTo>
                  <a:pt x="193" y="983"/>
                  <a:pt x="180" y="969"/>
                  <a:pt x="166" y="957"/>
                </a:cubicBezTo>
                <a:cubicBezTo>
                  <a:pt x="76" y="882"/>
                  <a:pt x="31" y="786"/>
                  <a:pt x="28" y="670"/>
                </a:cubicBezTo>
                <a:cubicBezTo>
                  <a:pt x="27" y="651"/>
                  <a:pt x="24" y="631"/>
                  <a:pt x="21" y="612"/>
                </a:cubicBezTo>
                <a:cubicBezTo>
                  <a:pt x="0" y="502"/>
                  <a:pt x="23" y="402"/>
                  <a:pt x="90" y="312"/>
                </a:cubicBezTo>
                <a:cubicBezTo>
                  <a:pt x="99" y="301"/>
                  <a:pt x="106" y="288"/>
                  <a:pt x="112" y="275"/>
                </a:cubicBezTo>
                <a:cubicBezTo>
                  <a:pt x="152" y="187"/>
                  <a:pt x="216" y="124"/>
                  <a:pt x="304" y="85"/>
                </a:cubicBezTo>
                <a:cubicBezTo>
                  <a:pt x="350" y="64"/>
                  <a:pt x="397" y="41"/>
                  <a:pt x="445" y="25"/>
                </a:cubicBezTo>
                <a:cubicBezTo>
                  <a:pt x="520" y="0"/>
                  <a:pt x="596" y="3"/>
                  <a:pt x="671" y="27"/>
                </a:cubicBezTo>
                <a:cubicBezTo>
                  <a:pt x="690" y="34"/>
                  <a:pt x="712" y="32"/>
                  <a:pt x="732" y="35"/>
                </a:cubicBezTo>
                <a:cubicBezTo>
                  <a:pt x="827" y="50"/>
                  <a:pt x="905" y="95"/>
                  <a:pt x="965" y="170"/>
                </a:cubicBezTo>
                <a:cubicBezTo>
                  <a:pt x="975" y="183"/>
                  <a:pt x="986" y="194"/>
                  <a:pt x="999" y="204"/>
                </a:cubicBezTo>
                <a:cubicBezTo>
                  <a:pt x="1092" y="281"/>
                  <a:pt x="1139" y="379"/>
                  <a:pt x="1141" y="500"/>
                </a:cubicBezTo>
                <a:cubicBezTo>
                  <a:pt x="1141" y="513"/>
                  <a:pt x="1142" y="526"/>
                  <a:pt x="1145" y="539"/>
                </a:cubicBezTo>
                <a:cubicBezTo>
                  <a:pt x="1168" y="654"/>
                  <a:pt x="1148" y="759"/>
                  <a:pt x="1077" y="853"/>
                </a:cubicBezTo>
                <a:cubicBezTo>
                  <a:pt x="1069" y="864"/>
                  <a:pt x="1063" y="876"/>
                  <a:pt x="1057" y="888"/>
                </a:cubicBezTo>
                <a:cubicBezTo>
                  <a:pt x="1012" y="985"/>
                  <a:pt x="940" y="1053"/>
                  <a:pt x="839" y="1089"/>
                </a:cubicBezTo>
                <a:cubicBezTo>
                  <a:pt x="824" y="1094"/>
                  <a:pt x="810" y="1101"/>
                  <a:pt x="797" y="1108"/>
                </a:cubicBezTo>
                <a:cubicBezTo>
                  <a:pt x="739" y="1140"/>
                  <a:pt x="678" y="1156"/>
                  <a:pt x="611" y="1161"/>
                </a:cubicBezTo>
                <a:close/>
                <a:moveTo>
                  <a:pt x="147" y="553"/>
                </a:moveTo>
                <a:cubicBezTo>
                  <a:pt x="152" y="596"/>
                  <a:pt x="156" y="638"/>
                  <a:pt x="163" y="680"/>
                </a:cubicBezTo>
                <a:cubicBezTo>
                  <a:pt x="170" y="718"/>
                  <a:pt x="177" y="758"/>
                  <a:pt x="202" y="790"/>
                </a:cubicBezTo>
                <a:cubicBezTo>
                  <a:pt x="237" y="833"/>
                  <a:pt x="272" y="878"/>
                  <a:pt x="310" y="918"/>
                </a:cubicBezTo>
                <a:cubicBezTo>
                  <a:pt x="331" y="939"/>
                  <a:pt x="357" y="959"/>
                  <a:pt x="385" y="969"/>
                </a:cubicBezTo>
                <a:cubicBezTo>
                  <a:pt x="441" y="988"/>
                  <a:pt x="499" y="1002"/>
                  <a:pt x="557" y="1014"/>
                </a:cubicBezTo>
                <a:cubicBezTo>
                  <a:pt x="586" y="1019"/>
                  <a:pt x="618" y="1020"/>
                  <a:pt x="647" y="1014"/>
                </a:cubicBezTo>
                <a:cubicBezTo>
                  <a:pt x="712" y="1001"/>
                  <a:pt x="771" y="972"/>
                  <a:pt x="828" y="939"/>
                </a:cubicBezTo>
                <a:cubicBezTo>
                  <a:pt x="873" y="914"/>
                  <a:pt x="910" y="881"/>
                  <a:pt x="936" y="836"/>
                </a:cubicBezTo>
                <a:cubicBezTo>
                  <a:pt x="946" y="817"/>
                  <a:pt x="959" y="798"/>
                  <a:pt x="968" y="778"/>
                </a:cubicBezTo>
                <a:cubicBezTo>
                  <a:pt x="993" y="724"/>
                  <a:pt x="1024" y="671"/>
                  <a:pt x="1018" y="608"/>
                </a:cubicBezTo>
                <a:cubicBezTo>
                  <a:pt x="1014" y="557"/>
                  <a:pt x="1007" y="506"/>
                  <a:pt x="998" y="456"/>
                </a:cubicBezTo>
                <a:cubicBezTo>
                  <a:pt x="993" y="432"/>
                  <a:pt x="986" y="407"/>
                  <a:pt x="973" y="387"/>
                </a:cubicBezTo>
                <a:cubicBezTo>
                  <a:pt x="944" y="345"/>
                  <a:pt x="912" y="305"/>
                  <a:pt x="879" y="266"/>
                </a:cubicBezTo>
                <a:cubicBezTo>
                  <a:pt x="852" y="236"/>
                  <a:pt x="822" y="208"/>
                  <a:pt x="783" y="194"/>
                </a:cubicBezTo>
                <a:cubicBezTo>
                  <a:pt x="724" y="172"/>
                  <a:pt x="663" y="155"/>
                  <a:pt x="601" y="149"/>
                </a:cubicBezTo>
                <a:cubicBezTo>
                  <a:pt x="573" y="147"/>
                  <a:pt x="545" y="147"/>
                  <a:pt x="518" y="151"/>
                </a:cubicBezTo>
                <a:cubicBezTo>
                  <a:pt x="490" y="156"/>
                  <a:pt x="463" y="166"/>
                  <a:pt x="438" y="177"/>
                </a:cubicBezTo>
                <a:cubicBezTo>
                  <a:pt x="361" y="212"/>
                  <a:pt x="282" y="244"/>
                  <a:pt x="236" y="323"/>
                </a:cubicBezTo>
                <a:cubicBezTo>
                  <a:pt x="225" y="342"/>
                  <a:pt x="212" y="361"/>
                  <a:pt x="202" y="381"/>
                </a:cubicBezTo>
                <a:cubicBezTo>
                  <a:pt x="176" y="436"/>
                  <a:pt x="146" y="489"/>
                  <a:pt x="147" y="553"/>
                </a:cubicBezTo>
                <a:close/>
                <a:moveTo>
                  <a:pt x="77" y="540"/>
                </a:moveTo>
                <a:cubicBezTo>
                  <a:pt x="44" y="602"/>
                  <a:pt x="56" y="698"/>
                  <a:pt x="102" y="739"/>
                </a:cubicBezTo>
                <a:cubicBezTo>
                  <a:pt x="114" y="670"/>
                  <a:pt x="94" y="606"/>
                  <a:pt x="77" y="540"/>
                </a:cubicBezTo>
                <a:close/>
                <a:moveTo>
                  <a:pt x="1091" y="626"/>
                </a:moveTo>
                <a:cubicBezTo>
                  <a:pt x="1123" y="552"/>
                  <a:pt x="1111" y="458"/>
                  <a:pt x="1066" y="427"/>
                </a:cubicBezTo>
                <a:cubicBezTo>
                  <a:pt x="1054" y="495"/>
                  <a:pt x="1075" y="559"/>
                  <a:pt x="1091" y="626"/>
                </a:cubicBezTo>
                <a:close/>
                <a:moveTo>
                  <a:pt x="282" y="164"/>
                </a:moveTo>
                <a:cubicBezTo>
                  <a:pt x="349" y="150"/>
                  <a:pt x="411" y="124"/>
                  <a:pt x="463" y="79"/>
                </a:cubicBezTo>
                <a:cubicBezTo>
                  <a:pt x="386" y="72"/>
                  <a:pt x="327" y="103"/>
                  <a:pt x="282" y="164"/>
                </a:cubicBezTo>
                <a:close/>
                <a:moveTo>
                  <a:pt x="884" y="1002"/>
                </a:moveTo>
                <a:cubicBezTo>
                  <a:pt x="815" y="1013"/>
                  <a:pt x="757" y="1044"/>
                  <a:pt x="703" y="1085"/>
                </a:cubicBezTo>
                <a:cubicBezTo>
                  <a:pt x="779" y="1093"/>
                  <a:pt x="838" y="1064"/>
                  <a:pt x="884" y="1002"/>
                </a:cubicBezTo>
                <a:close/>
                <a:moveTo>
                  <a:pt x="283" y="995"/>
                </a:moveTo>
                <a:cubicBezTo>
                  <a:pt x="248" y="939"/>
                  <a:pt x="210" y="890"/>
                  <a:pt x="155" y="856"/>
                </a:cubicBezTo>
                <a:cubicBezTo>
                  <a:pt x="159" y="915"/>
                  <a:pt x="212" y="973"/>
                  <a:pt x="283" y="995"/>
                </a:cubicBezTo>
                <a:close/>
                <a:moveTo>
                  <a:pt x="882" y="168"/>
                </a:moveTo>
                <a:cubicBezTo>
                  <a:pt x="919" y="222"/>
                  <a:pt x="956" y="274"/>
                  <a:pt x="1014" y="307"/>
                </a:cubicBezTo>
                <a:cubicBezTo>
                  <a:pt x="999" y="237"/>
                  <a:pt x="953" y="188"/>
                  <a:pt x="882" y="168"/>
                </a:cubicBezTo>
                <a:close/>
                <a:moveTo>
                  <a:pt x="400" y="1059"/>
                </a:moveTo>
                <a:cubicBezTo>
                  <a:pt x="456" y="1108"/>
                  <a:pt x="536" y="1126"/>
                  <a:pt x="579" y="1099"/>
                </a:cubicBezTo>
                <a:cubicBezTo>
                  <a:pt x="520" y="1080"/>
                  <a:pt x="464" y="1051"/>
                  <a:pt x="400" y="1059"/>
                </a:cubicBezTo>
                <a:close/>
                <a:moveTo>
                  <a:pt x="588" y="65"/>
                </a:moveTo>
                <a:cubicBezTo>
                  <a:pt x="647" y="84"/>
                  <a:pt x="702" y="114"/>
                  <a:pt x="766" y="105"/>
                </a:cubicBezTo>
                <a:cubicBezTo>
                  <a:pt x="721" y="60"/>
                  <a:pt x="641" y="41"/>
                  <a:pt x="588" y="65"/>
                </a:cubicBezTo>
                <a:close/>
                <a:moveTo>
                  <a:pt x="102" y="415"/>
                </a:moveTo>
                <a:cubicBezTo>
                  <a:pt x="138" y="377"/>
                  <a:pt x="178" y="297"/>
                  <a:pt x="183" y="258"/>
                </a:cubicBezTo>
                <a:cubicBezTo>
                  <a:pt x="121" y="290"/>
                  <a:pt x="107" y="349"/>
                  <a:pt x="102" y="415"/>
                </a:cubicBezTo>
                <a:close/>
                <a:moveTo>
                  <a:pt x="1065" y="751"/>
                </a:moveTo>
                <a:cubicBezTo>
                  <a:pt x="1019" y="793"/>
                  <a:pt x="1003" y="851"/>
                  <a:pt x="983" y="908"/>
                </a:cubicBezTo>
                <a:cubicBezTo>
                  <a:pt x="1049" y="874"/>
                  <a:pt x="1060" y="814"/>
                  <a:pt x="1065" y="751"/>
                </a:cubicBezTo>
                <a:close/>
                <a:moveTo>
                  <a:pt x="552" y="1057"/>
                </a:moveTo>
                <a:cubicBezTo>
                  <a:pt x="552" y="1058"/>
                  <a:pt x="552" y="1060"/>
                  <a:pt x="552" y="1062"/>
                </a:cubicBezTo>
                <a:cubicBezTo>
                  <a:pt x="618" y="1091"/>
                  <a:pt x="687" y="1083"/>
                  <a:pt x="724" y="1039"/>
                </a:cubicBezTo>
                <a:cubicBezTo>
                  <a:pt x="665" y="1045"/>
                  <a:pt x="608" y="1051"/>
                  <a:pt x="552" y="1057"/>
                </a:cubicBezTo>
                <a:close/>
                <a:moveTo>
                  <a:pt x="615" y="108"/>
                </a:moveTo>
                <a:cubicBezTo>
                  <a:pt x="555" y="73"/>
                  <a:pt x="485" y="81"/>
                  <a:pt x="443" y="125"/>
                </a:cubicBezTo>
                <a:cubicBezTo>
                  <a:pt x="503" y="119"/>
                  <a:pt x="559" y="114"/>
                  <a:pt x="615" y="108"/>
                </a:cubicBezTo>
                <a:close/>
                <a:moveTo>
                  <a:pt x="202" y="296"/>
                </a:moveTo>
                <a:cubicBezTo>
                  <a:pt x="246" y="262"/>
                  <a:pt x="287" y="229"/>
                  <a:pt x="317" y="184"/>
                </a:cubicBezTo>
                <a:cubicBezTo>
                  <a:pt x="256" y="196"/>
                  <a:pt x="219" y="232"/>
                  <a:pt x="202" y="296"/>
                </a:cubicBezTo>
                <a:close/>
                <a:moveTo>
                  <a:pt x="847" y="977"/>
                </a:moveTo>
                <a:cubicBezTo>
                  <a:pt x="912" y="969"/>
                  <a:pt x="950" y="932"/>
                  <a:pt x="962" y="868"/>
                </a:cubicBezTo>
                <a:cubicBezTo>
                  <a:pt x="924" y="904"/>
                  <a:pt x="885" y="941"/>
                  <a:pt x="847" y="977"/>
                </a:cubicBezTo>
                <a:close/>
                <a:moveTo>
                  <a:pt x="60" y="730"/>
                </a:moveTo>
                <a:cubicBezTo>
                  <a:pt x="66" y="786"/>
                  <a:pt x="106" y="868"/>
                  <a:pt x="136" y="888"/>
                </a:cubicBezTo>
                <a:cubicBezTo>
                  <a:pt x="132" y="827"/>
                  <a:pt x="96" y="778"/>
                  <a:pt x="60" y="730"/>
                </a:cubicBezTo>
                <a:close/>
                <a:moveTo>
                  <a:pt x="1108" y="431"/>
                </a:moveTo>
                <a:cubicBezTo>
                  <a:pt x="1096" y="368"/>
                  <a:pt x="1070" y="315"/>
                  <a:pt x="1029" y="269"/>
                </a:cubicBezTo>
                <a:cubicBezTo>
                  <a:pt x="1039" y="331"/>
                  <a:pt x="1065" y="383"/>
                  <a:pt x="1108" y="431"/>
                </a:cubicBezTo>
                <a:close/>
                <a:moveTo>
                  <a:pt x="759" y="63"/>
                </a:moveTo>
                <a:cubicBezTo>
                  <a:pt x="819" y="112"/>
                  <a:pt x="877" y="144"/>
                  <a:pt x="913" y="146"/>
                </a:cubicBezTo>
                <a:cubicBezTo>
                  <a:pt x="870" y="105"/>
                  <a:pt x="821" y="77"/>
                  <a:pt x="759" y="63"/>
                </a:cubicBezTo>
                <a:close/>
                <a:moveTo>
                  <a:pt x="405" y="1099"/>
                </a:moveTo>
                <a:cubicBezTo>
                  <a:pt x="357" y="1056"/>
                  <a:pt x="284" y="1017"/>
                  <a:pt x="254" y="1018"/>
                </a:cubicBezTo>
                <a:cubicBezTo>
                  <a:pt x="290" y="1055"/>
                  <a:pt x="366" y="1096"/>
                  <a:pt x="405" y="1099"/>
                </a:cubicBezTo>
                <a:close/>
                <a:moveTo>
                  <a:pt x="39" y="553"/>
                </a:moveTo>
                <a:cubicBezTo>
                  <a:pt x="72" y="498"/>
                  <a:pt x="79" y="441"/>
                  <a:pt x="77" y="381"/>
                </a:cubicBezTo>
                <a:cubicBezTo>
                  <a:pt x="50" y="434"/>
                  <a:pt x="37" y="490"/>
                  <a:pt x="39" y="553"/>
                </a:cubicBezTo>
                <a:close/>
                <a:moveTo>
                  <a:pt x="1092" y="781"/>
                </a:moveTo>
                <a:cubicBezTo>
                  <a:pt x="1121" y="726"/>
                  <a:pt x="1136" y="652"/>
                  <a:pt x="1126" y="618"/>
                </a:cubicBezTo>
                <a:cubicBezTo>
                  <a:pt x="1096" y="667"/>
                  <a:pt x="1089" y="723"/>
                  <a:pt x="1092" y="781"/>
                </a:cubicBezTo>
                <a:close/>
                <a:moveTo>
                  <a:pt x="131" y="712"/>
                </a:moveTo>
                <a:cubicBezTo>
                  <a:pt x="122" y="768"/>
                  <a:pt x="138" y="812"/>
                  <a:pt x="189" y="841"/>
                </a:cubicBezTo>
                <a:cubicBezTo>
                  <a:pt x="170" y="798"/>
                  <a:pt x="151" y="755"/>
                  <a:pt x="131" y="712"/>
                </a:cubicBezTo>
                <a:close/>
                <a:moveTo>
                  <a:pt x="1034" y="447"/>
                </a:moveTo>
                <a:cubicBezTo>
                  <a:pt x="1048" y="397"/>
                  <a:pt x="1022" y="343"/>
                  <a:pt x="979" y="323"/>
                </a:cubicBezTo>
                <a:cubicBezTo>
                  <a:pt x="998" y="367"/>
                  <a:pt x="1016" y="407"/>
                  <a:pt x="1034" y="447"/>
                </a:cubicBezTo>
                <a:close/>
                <a:moveTo>
                  <a:pt x="293" y="953"/>
                </a:moveTo>
                <a:cubicBezTo>
                  <a:pt x="323" y="1009"/>
                  <a:pt x="357" y="1029"/>
                  <a:pt x="415" y="1029"/>
                </a:cubicBezTo>
                <a:cubicBezTo>
                  <a:pt x="372" y="1002"/>
                  <a:pt x="332" y="978"/>
                  <a:pt x="293" y="953"/>
                </a:cubicBezTo>
                <a:close/>
                <a:moveTo>
                  <a:pt x="1058" y="602"/>
                </a:moveTo>
                <a:cubicBezTo>
                  <a:pt x="1056" y="602"/>
                  <a:pt x="1053" y="602"/>
                  <a:pt x="1051" y="601"/>
                </a:cubicBezTo>
                <a:cubicBezTo>
                  <a:pt x="1046" y="646"/>
                  <a:pt x="1041" y="690"/>
                  <a:pt x="1036" y="738"/>
                </a:cubicBezTo>
                <a:cubicBezTo>
                  <a:pt x="1080" y="695"/>
                  <a:pt x="1067" y="648"/>
                  <a:pt x="1058" y="602"/>
                </a:cubicBezTo>
                <a:close/>
                <a:moveTo>
                  <a:pt x="869" y="208"/>
                </a:moveTo>
                <a:cubicBezTo>
                  <a:pt x="870" y="207"/>
                  <a:pt x="872" y="205"/>
                  <a:pt x="873" y="203"/>
                </a:cubicBezTo>
                <a:cubicBezTo>
                  <a:pt x="842" y="154"/>
                  <a:pt x="798" y="129"/>
                  <a:pt x="756" y="137"/>
                </a:cubicBezTo>
                <a:cubicBezTo>
                  <a:pt x="795" y="162"/>
                  <a:pt x="832" y="185"/>
                  <a:pt x="869" y="208"/>
                </a:cubicBezTo>
                <a:close/>
                <a:moveTo>
                  <a:pt x="133" y="426"/>
                </a:moveTo>
                <a:cubicBezTo>
                  <a:pt x="90" y="469"/>
                  <a:pt x="100" y="515"/>
                  <a:pt x="110" y="561"/>
                </a:cubicBezTo>
                <a:cubicBezTo>
                  <a:pt x="112" y="562"/>
                  <a:pt x="114" y="562"/>
                  <a:pt x="117" y="562"/>
                </a:cubicBezTo>
                <a:cubicBezTo>
                  <a:pt x="122" y="518"/>
                  <a:pt x="127" y="474"/>
                  <a:pt x="133" y="426"/>
                </a:cubicBezTo>
                <a:close/>
                <a:moveTo>
                  <a:pt x="266" y="135"/>
                </a:moveTo>
                <a:cubicBezTo>
                  <a:pt x="227" y="159"/>
                  <a:pt x="194" y="189"/>
                  <a:pt x="168" y="229"/>
                </a:cubicBezTo>
                <a:cubicBezTo>
                  <a:pt x="216" y="212"/>
                  <a:pt x="240" y="172"/>
                  <a:pt x="266" y="135"/>
                </a:cubicBezTo>
                <a:close/>
                <a:moveTo>
                  <a:pt x="1002" y="942"/>
                </a:moveTo>
                <a:cubicBezTo>
                  <a:pt x="1000" y="940"/>
                  <a:pt x="999" y="939"/>
                  <a:pt x="998" y="937"/>
                </a:cubicBezTo>
                <a:cubicBezTo>
                  <a:pt x="961" y="951"/>
                  <a:pt x="918" y="993"/>
                  <a:pt x="902" y="1030"/>
                </a:cubicBezTo>
                <a:cubicBezTo>
                  <a:pt x="904" y="1031"/>
                  <a:pt x="905" y="1032"/>
                  <a:pt x="906" y="1033"/>
                </a:cubicBezTo>
                <a:cubicBezTo>
                  <a:pt x="938" y="1003"/>
                  <a:pt x="970" y="972"/>
                  <a:pt x="1002" y="942"/>
                </a:cubicBezTo>
                <a:close/>
                <a:moveTo>
                  <a:pt x="585" y="1129"/>
                </a:moveTo>
                <a:cubicBezTo>
                  <a:pt x="630" y="1134"/>
                  <a:pt x="671" y="1127"/>
                  <a:pt x="712" y="1115"/>
                </a:cubicBezTo>
                <a:cubicBezTo>
                  <a:pt x="670" y="1112"/>
                  <a:pt x="627" y="1103"/>
                  <a:pt x="585" y="1129"/>
                </a:cubicBezTo>
                <a:close/>
                <a:moveTo>
                  <a:pt x="585" y="36"/>
                </a:moveTo>
                <a:cubicBezTo>
                  <a:pt x="540" y="31"/>
                  <a:pt x="498" y="37"/>
                  <a:pt x="452" y="50"/>
                </a:cubicBezTo>
                <a:cubicBezTo>
                  <a:pt x="500" y="54"/>
                  <a:pt x="543" y="60"/>
                  <a:pt x="585" y="36"/>
                </a:cubicBezTo>
                <a:close/>
                <a:moveTo>
                  <a:pt x="363" y="174"/>
                </a:moveTo>
                <a:cubicBezTo>
                  <a:pt x="364" y="177"/>
                  <a:pt x="365" y="179"/>
                  <a:pt x="365" y="182"/>
                </a:cubicBezTo>
                <a:cubicBezTo>
                  <a:pt x="380" y="174"/>
                  <a:pt x="395" y="167"/>
                  <a:pt x="410" y="160"/>
                </a:cubicBezTo>
                <a:cubicBezTo>
                  <a:pt x="409" y="158"/>
                  <a:pt x="408" y="157"/>
                  <a:pt x="407" y="155"/>
                </a:cubicBezTo>
                <a:cubicBezTo>
                  <a:pt x="393" y="161"/>
                  <a:pt x="378" y="168"/>
                  <a:pt x="363" y="174"/>
                </a:cubicBezTo>
                <a:close/>
                <a:moveTo>
                  <a:pt x="760" y="1004"/>
                </a:moveTo>
                <a:cubicBezTo>
                  <a:pt x="760" y="1006"/>
                  <a:pt x="761" y="1008"/>
                  <a:pt x="761" y="1010"/>
                </a:cubicBezTo>
                <a:cubicBezTo>
                  <a:pt x="775" y="1004"/>
                  <a:pt x="788" y="997"/>
                  <a:pt x="802" y="991"/>
                </a:cubicBezTo>
                <a:cubicBezTo>
                  <a:pt x="801" y="989"/>
                  <a:pt x="800" y="987"/>
                  <a:pt x="799" y="985"/>
                </a:cubicBezTo>
                <a:cubicBezTo>
                  <a:pt x="786" y="991"/>
                  <a:pt x="773" y="997"/>
                  <a:pt x="760" y="1004"/>
                </a:cubicBezTo>
                <a:close/>
              </a:path>
            </a:pathLst>
          </a:custGeom>
          <a:gradFill flip="none" rotWithShape="1">
            <a:gsLst>
              <a:gs pos="14000">
                <a:schemeClr val="bg1"/>
              </a:gs>
              <a:gs pos="32000">
                <a:schemeClr val="bg1"/>
              </a:gs>
              <a:gs pos="100000">
                <a:schemeClr val="bg1">
                  <a:lumMod val="85000"/>
                </a:schemeClr>
              </a:gs>
            </a:gsLst>
            <a:lin ang="2700000" scaled="1"/>
            <a:tileRect/>
          </a:gradFill>
          <a:ln>
            <a:noFill/>
          </a:ln>
          <a:effectLst>
            <a:outerShdw blurRad="152400" dist="63500" dir="5400000" sx="104000" sy="104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nvGrpSpPr>
          <p:cNvPr id="10" name="组合 9"/>
          <p:cNvGrpSpPr/>
          <p:nvPr>
            <p:custDataLst>
              <p:tags r:id="rId27"/>
            </p:custDataLst>
          </p:nvPr>
        </p:nvGrpSpPr>
        <p:grpSpPr>
          <a:xfrm>
            <a:off x="3967841" y="1922481"/>
            <a:ext cx="1231252" cy="1231251"/>
            <a:chOff x="2186456" y="2109884"/>
            <a:chExt cx="2659864" cy="2659864"/>
          </a:xfrm>
          <a:gradFill>
            <a:gsLst>
              <a:gs pos="0">
                <a:schemeClr val="bg1"/>
              </a:gs>
              <a:gs pos="100000">
                <a:schemeClr val="bg1">
                  <a:lumMod val="85000"/>
                </a:schemeClr>
              </a:gs>
            </a:gsLst>
            <a:lin ang="2700000" scaled="1"/>
          </a:gradFill>
        </p:grpSpPr>
        <p:grpSp>
          <p:nvGrpSpPr>
            <p:cNvPr id="11" name="组合 10"/>
            <p:cNvGrpSpPr/>
            <p:nvPr/>
          </p:nvGrpSpPr>
          <p:grpSpPr>
            <a:xfrm>
              <a:off x="2212582" y="2166859"/>
              <a:ext cx="2267978" cy="2258532"/>
              <a:chOff x="2594571" y="2547257"/>
              <a:chExt cx="1504000" cy="1497736"/>
            </a:xfrm>
            <a:grpFill/>
          </p:grpSpPr>
          <p:sp>
            <p:nvSpPr>
              <p:cNvPr id="13" name="Freeform 5"/>
              <p:cNvSpPr>
                <a:spLocks noEditPoints="1"/>
              </p:cNvSpPr>
              <p:nvPr>
                <p:custDataLst>
                  <p:tags r:id="rId28"/>
                </p:custDataLst>
              </p:nvPr>
            </p:nvSpPr>
            <p:spPr bwMode="auto">
              <a:xfrm>
                <a:off x="2594571" y="2547257"/>
                <a:ext cx="1504000" cy="1497736"/>
              </a:xfrm>
              <a:custGeom>
                <a:avLst/>
                <a:gdLst>
                  <a:gd name="T0" fmla="*/ 407 w 1168"/>
                  <a:gd name="T1" fmla="*/ 1124 h 1161"/>
                  <a:gd name="T2" fmla="*/ 28 w 1168"/>
                  <a:gd name="T3" fmla="*/ 670 h 1161"/>
                  <a:gd name="T4" fmla="*/ 112 w 1168"/>
                  <a:gd name="T5" fmla="*/ 275 h 1161"/>
                  <a:gd name="T6" fmla="*/ 671 w 1168"/>
                  <a:gd name="T7" fmla="*/ 27 h 1161"/>
                  <a:gd name="T8" fmla="*/ 999 w 1168"/>
                  <a:gd name="T9" fmla="*/ 204 h 1161"/>
                  <a:gd name="T10" fmla="*/ 1077 w 1168"/>
                  <a:gd name="T11" fmla="*/ 853 h 1161"/>
                  <a:gd name="T12" fmla="*/ 797 w 1168"/>
                  <a:gd name="T13" fmla="*/ 1108 h 1161"/>
                  <a:gd name="T14" fmla="*/ 163 w 1168"/>
                  <a:gd name="T15" fmla="*/ 680 h 1161"/>
                  <a:gd name="T16" fmla="*/ 385 w 1168"/>
                  <a:gd name="T17" fmla="*/ 969 h 1161"/>
                  <a:gd name="T18" fmla="*/ 828 w 1168"/>
                  <a:gd name="T19" fmla="*/ 939 h 1161"/>
                  <a:gd name="T20" fmla="*/ 1018 w 1168"/>
                  <a:gd name="T21" fmla="*/ 608 h 1161"/>
                  <a:gd name="T22" fmla="*/ 879 w 1168"/>
                  <a:gd name="T23" fmla="*/ 266 h 1161"/>
                  <a:gd name="T24" fmla="*/ 518 w 1168"/>
                  <a:gd name="T25" fmla="*/ 151 h 1161"/>
                  <a:gd name="T26" fmla="*/ 202 w 1168"/>
                  <a:gd name="T27" fmla="*/ 381 h 1161"/>
                  <a:gd name="T28" fmla="*/ 102 w 1168"/>
                  <a:gd name="T29" fmla="*/ 739 h 1161"/>
                  <a:gd name="T30" fmla="*/ 1066 w 1168"/>
                  <a:gd name="T31" fmla="*/ 427 h 1161"/>
                  <a:gd name="T32" fmla="*/ 463 w 1168"/>
                  <a:gd name="T33" fmla="*/ 79 h 1161"/>
                  <a:gd name="T34" fmla="*/ 703 w 1168"/>
                  <a:gd name="T35" fmla="*/ 1085 h 1161"/>
                  <a:gd name="T36" fmla="*/ 155 w 1168"/>
                  <a:gd name="T37" fmla="*/ 856 h 1161"/>
                  <a:gd name="T38" fmla="*/ 1014 w 1168"/>
                  <a:gd name="T39" fmla="*/ 307 h 1161"/>
                  <a:gd name="T40" fmla="*/ 579 w 1168"/>
                  <a:gd name="T41" fmla="*/ 1099 h 1161"/>
                  <a:gd name="T42" fmla="*/ 766 w 1168"/>
                  <a:gd name="T43" fmla="*/ 105 h 1161"/>
                  <a:gd name="T44" fmla="*/ 183 w 1168"/>
                  <a:gd name="T45" fmla="*/ 258 h 1161"/>
                  <a:gd name="T46" fmla="*/ 983 w 1168"/>
                  <a:gd name="T47" fmla="*/ 908 h 1161"/>
                  <a:gd name="T48" fmla="*/ 552 w 1168"/>
                  <a:gd name="T49" fmla="*/ 1062 h 1161"/>
                  <a:gd name="T50" fmla="*/ 615 w 1168"/>
                  <a:gd name="T51" fmla="*/ 108 h 1161"/>
                  <a:gd name="T52" fmla="*/ 202 w 1168"/>
                  <a:gd name="T53" fmla="*/ 296 h 1161"/>
                  <a:gd name="T54" fmla="*/ 847 w 1168"/>
                  <a:gd name="T55" fmla="*/ 977 h 1161"/>
                  <a:gd name="T56" fmla="*/ 60 w 1168"/>
                  <a:gd name="T57" fmla="*/ 730 h 1161"/>
                  <a:gd name="T58" fmla="*/ 1108 w 1168"/>
                  <a:gd name="T59" fmla="*/ 431 h 1161"/>
                  <a:gd name="T60" fmla="*/ 759 w 1168"/>
                  <a:gd name="T61" fmla="*/ 63 h 1161"/>
                  <a:gd name="T62" fmla="*/ 405 w 1168"/>
                  <a:gd name="T63" fmla="*/ 1099 h 1161"/>
                  <a:gd name="T64" fmla="*/ 39 w 1168"/>
                  <a:gd name="T65" fmla="*/ 553 h 1161"/>
                  <a:gd name="T66" fmla="*/ 1092 w 1168"/>
                  <a:gd name="T67" fmla="*/ 781 h 1161"/>
                  <a:gd name="T68" fmla="*/ 131 w 1168"/>
                  <a:gd name="T69" fmla="*/ 712 h 1161"/>
                  <a:gd name="T70" fmla="*/ 1034 w 1168"/>
                  <a:gd name="T71" fmla="*/ 447 h 1161"/>
                  <a:gd name="T72" fmla="*/ 293 w 1168"/>
                  <a:gd name="T73" fmla="*/ 953 h 1161"/>
                  <a:gd name="T74" fmla="*/ 1058 w 1168"/>
                  <a:gd name="T75" fmla="*/ 602 h 1161"/>
                  <a:gd name="T76" fmla="*/ 1058 w 1168"/>
                  <a:gd name="T77" fmla="*/ 602 h 1161"/>
                  <a:gd name="T78" fmla="*/ 756 w 1168"/>
                  <a:gd name="T79" fmla="*/ 137 h 1161"/>
                  <a:gd name="T80" fmla="*/ 110 w 1168"/>
                  <a:gd name="T81" fmla="*/ 561 h 1161"/>
                  <a:gd name="T82" fmla="*/ 266 w 1168"/>
                  <a:gd name="T83" fmla="*/ 135 h 1161"/>
                  <a:gd name="T84" fmla="*/ 1002 w 1168"/>
                  <a:gd name="T85" fmla="*/ 942 h 1161"/>
                  <a:gd name="T86" fmla="*/ 906 w 1168"/>
                  <a:gd name="T87" fmla="*/ 1033 h 1161"/>
                  <a:gd name="T88" fmla="*/ 712 w 1168"/>
                  <a:gd name="T89" fmla="*/ 1115 h 1161"/>
                  <a:gd name="T90" fmla="*/ 452 w 1168"/>
                  <a:gd name="T91" fmla="*/ 50 h 1161"/>
                  <a:gd name="T92" fmla="*/ 365 w 1168"/>
                  <a:gd name="T93" fmla="*/ 182 h 1161"/>
                  <a:gd name="T94" fmla="*/ 363 w 1168"/>
                  <a:gd name="T95" fmla="*/ 174 h 1161"/>
                  <a:gd name="T96" fmla="*/ 802 w 1168"/>
                  <a:gd name="T97" fmla="*/ 991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8" h="1161">
                    <a:moveTo>
                      <a:pt x="611" y="1161"/>
                    </a:moveTo>
                    <a:cubicBezTo>
                      <a:pt x="573" y="1153"/>
                      <a:pt x="536" y="1144"/>
                      <a:pt x="498" y="1137"/>
                    </a:cubicBezTo>
                    <a:cubicBezTo>
                      <a:pt x="468" y="1132"/>
                      <a:pt x="437" y="1130"/>
                      <a:pt x="407" y="1124"/>
                    </a:cubicBezTo>
                    <a:cubicBezTo>
                      <a:pt x="325" y="1105"/>
                      <a:pt x="258" y="1063"/>
                      <a:pt x="204" y="997"/>
                    </a:cubicBezTo>
                    <a:cubicBezTo>
                      <a:pt x="193" y="983"/>
                      <a:pt x="180" y="969"/>
                      <a:pt x="166" y="957"/>
                    </a:cubicBezTo>
                    <a:cubicBezTo>
                      <a:pt x="76" y="882"/>
                      <a:pt x="31" y="786"/>
                      <a:pt x="28" y="670"/>
                    </a:cubicBezTo>
                    <a:cubicBezTo>
                      <a:pt x="27" y="651"/>
                      <a:pt x="24" y="631"/>
                      <a:pt x="21" y="612"/>
                    </a:cubicBezTo>
                    <a:cubicBezTo>
                      <a:pt x="0" y="502"/>
                      <a:pt x="23" y="402"/>
                      <a:pt x="90" y="312"/>
                    </a:cubicBezTo>
                    <a:cubicBezTo>
                      <a:pt x="99" y="301"/>
                      <a:pt x="106" y="288"/>
                      <a:pt x="112" y="275"/>
                    </a:cubicBezTo>
                    <a:cubicBezTo>
                      <a:pt x="152" y="187"/>
                      <a:pt x="216" y="124"/>
                      <a:pt x="304" y="85"/>
                    </a:cubicBezTo>
                    <a:cubicBezTo>
                      <a:pt x="350" y="64"/>
                      <a:pt x="397" y="41"/>
                      <a:pt x="445" y="25"/>
                    </a:cubicBezTo>
                    <a:cubicBezTo>
                      <a:pt x="520" y="0"/>
                      <a:pt x="596" y="3"/>
                      <a:pt x="671" y="27"/>
                    </a:cubicBezTo>
                    <a:cubicBezTo>
                      <a:pt x="690" y="34"/>
                      <a:pt x="712" y="32"/>
                      <a:pt x="732" y="35"/>
                    </a:cubicBezTo>
                    <a:cubicBezTo>
                      <a:pt x="827" y="50"/>
                      <a:pt x="905" y="95"/>
                      <a:pt x="965" y="170"/>
                    </a:cubicBezTo>
                    <a:cubicBezTo>
                      <a:pt x="975" y="183"/>
                      <a:pt x="986" y="194"/>
                      <a:pt x="999" y="204"/>
                    </a:cubicBezTo>
                    <a:cubicBezTo>
                      <a:pt x="1092" y="281"/>
                      <a:pt x="1139" y="379"/>
                      <a:pt x="1141" y="500"/>
                    </a:cubicBezTo>
                    <a:cubicBezTo>
                      <a:pt x="1141" y="513"/>
                      <a:pt x="1142" y="526"/>
                      <a:pt x="1145" y="539"/>
                    </a:cubicBezTo>
                    <a:cubicBezTo>
                      <a:pt x="1168" y="654"/>
                      <a:pt x="1148" y="759"/>
                      <a:pt x="1077" y="853"/>
                    </a:cubicBezTo>
                    <a:cubicBezTo>
                      <a:pt x="1069" y="864"/>
                      <a:pt x="1063" y="876"/>
                      <a:pt x="1057" y="888"/>
                    </a:cubicBezTo>
                    <a:cubicBezTo>
                      <a:pt x="1012" y="985"/>
                      <a:pt x="940" y="1053"/>
                      <a:pt x="839" y="1089"/>
                    </a:cubicBezTo>
                    <a:cubicBezTo>
                      <a:pt x="824" y="1094"/>
                      <a:pt x="810" y="1101"/>
                      <a:pt x="797" y="1108"/>
                    </a:cubicBezTo>
                    <a:cubicBezTo>
                      <a:pt x="739" y="1140"/>
                      <a:pt x="678" y="1156"/>
                      <a:pt x="611" y="1161"/>
                    </a:cubicBezTo>
                    <a:close/>
                    <a:moveTo>
                      <a:pt x="147" y="553"/>
                    </a:moveTo>
                    <a:cubicBezTo>
                      <a:pt x="152" y="596"/>
                      <a:pt x="156" y="638"/>
                      <a:pt x="163" y="680"/>
                    </a:cubicBezTo>
                    <a:cubicBezTo>
                      <a:pt x="170" y="718"/>
                      <a:pt x="177" y="758"/>
                      <a:pt x="202" y="790"/>
                    </a:cubicBezTo>
                    <a:cubicBezTo>
                      <a:pt x="237" y="833"/>
                      <a:pt x="272" y="878"/>
                      <a:pt x="310" y="918"/>
                    </a:cubicBezTo>
                    <a:cubicBezTo>
                      <a:pt x="331" y="939"/>
                      <a:pt x="357" y="959"/>
                      <a:pt x="385" y="969"/>
                    </a:cubicBezTo>
                    <a:cubicBezTo>
                      <a:pt x="441" y="988"/>
                      <a:pt x="499" y="1002"/>
                      <a:pt x="557" y="1014"/>
                    </a:cubicBezTo>
                    <a:cubicBezTo>
                      <a:pt x="586" y="1019"/>
                      <a:pt x="618" y="1020"/>
                      <a:pt x="647" y="1014"/>
                    </a:cubicBezTo>
                    <a:cubicBezTo>
                      <a:pt x="712" y="1001"/>
                      <a:pt x="771" y="972"/>
                      <a:pt x="828" y="939"/>
                    </a:cubicBezTo>
                    <a:cubicBezTo>
                      <a:pt x="873" y="914"/>
                      <a:pt x="910" y="881"/>
                      <a:pt x="936" y="836"/>
                    </a:cubicBezTo>
                    <a:cubicBezTo>
                      <a:pt x="946" y="817"/>
                      <a:pt x="959" y="798"/>
                      <a:pt x="968" y="778"/>
                    </a:cubicBezTo>
                    <a:cubicBezTo>
                      <a:pt x="993" y="724"/>
                      <a:pt x="1024" y="671"/>
                      <a:pt x="1018" y="608"/>
                    </a:cubicBezTo>
                    <a:cubicBezTo>
                      <a:pt x="1014" y="557"/>
                      <a:pt x="1007" y="506"/>
                      <a:pt x="998" y="456"/>
                    </a:cubicBezTo>
                    <a:cubicBezTo>
                      <a:pt x="993" y="432"/>
                      <a:pt x="986" y="407"/>
                      <a:pt x="973" y="387"/>
                    </a:cubicBezTo>
                    <a:cubicBezTo>
                      <a:pt x="944" y="345"/>
                      <a:pt x="912" y="305"/>
                      <a:pt x="879" y="266"/>
                    </a:cubicBezTo>
                    <a:cubicBezTo>
                      <a:pt x="852" y="236"/>
                      <a:pt x="822" y="208"/>
                      <a:pt x="783" y="194"/>
                    </a:cubicBezTo>
                    <a:cubicBezTo>
                      <a:pt x="724" y="172"/>
                      <a:pt x="663" y="155"/>
                      <a:pt x="601" y="149"/>
                    </a:cubicBezTo>
                    <a:cubicBezTo>
                      <a:pt x="573" y="147"/>
                      <a:pt x="545" y="147"/>
                      <a:pt x="518" y="151"/>
                    </a:cubicBezTo>
                    <a:cubicBezTo>
                      <a:pt x="490" y="156"/>
                      <a:pt x="463" y="166"/>
                      <a:pt x="438" y="177"/>
                    </a:cubicBezTo>
                    <a:cubicBezTo>
                      <a:pt x="361" y="212"/>
                      <a:pt x="282" y="244"/>
                      <a:pt x="236" y="323"/>
                    </a:cubicBezTo>
                    <a:cubicBezTo>
                      <a:pt x="225" y="342"/>
                      <a:pt x="212" y="361"/>
                      <a:pt x="202" y="381"/>
                    </a:cubicBezTo>
                    <a:cubicBezTo>
                      <a:pt x="176" y="436"/>
                      <a:pt x="146" y="489"/>
                      <a:pt x="147" y="553"/>
                    </a:cubicBezTo>
                    <a:close/>
                    <a:moveTo>
                      <a:pt x="77" y="540"/>
                    </a:moveTo>
                    <a:cubicBezTo>
                      <a:pt x="44" y="602"/>
                      <a:pt x="56" y="698"/>
                      <a:pt x="102" y="739"/>
                    </a:cubicBezTo>
                    <a:cubicBezTo>
                      <a:pt x="114" y="670"/>
                      <a:pt x="94" y="606"/>
                      <a:pt x="77" y="540"/>
                    </a:cubicBezTo>
                    <a:close/>
                    <a:moveTo>
                      <a:pt x="1091" y="626"/>
                    </a:moveTo>
                    <a:cubicBezTo>
                      <a:pt x="1123" y="552"/>
                      <a:pt x="1111" y="458"/>
                      <a:pt x="1066" y="427"/>
                    </a:cubicBezTo>
                    <a:cubicBezTo>
                      <a:pt x="1054" y="495"/>
                      <a:pt x="1075" y="559"/>
                      <a:pt x="1091" y="626"/>
                    </a:cubicBezTo>
                    <a:close/>
                    <a:moveTo>
                      <a:pt x="282" y="164"/>
                    </a:moveTo>
                    <a:cubicBezTo>
                      <a:pt x="349" y="150"/>
                      <a:pt x="411" y="124"/>
                      <a:pt x="463" y="79"/>
                    </a:cubicBezTo>
                    <a:cubicBezTo>
                      <a:pt x="386" y="72"/>
                      <a:pt x="327" y="103"/>
                      <a:pt x="282" y="164"/>
                    </a:cubicBezTo>
                    <a:close/>
                    <a:moveTo>
                      <a:pt x="884" y="1002"/>
                    </a:moveTo>
                    <a:cubicBezTo>
                      <a:pt x="815" y="1013"/>
                      <a:pt x="757" y="1044"/>
                      <a:pt x="703" y="1085"/>
                    </a:cubicBezTo>
                    <a:cubicBezTo>
                      <a:pt x="779" y="1093"/>
                      <a:pt x="838" y="1064"/>
                      <a:pt x="884" y="1002"/>
                    </a:cubicBezTo>
                    <a:close/>
                    <a:moveTo>
                      <a:pt x="283" y="995"/>
                    </a:moveTo>
                    <a:cubicBezTo>
                      <a:pt x="248" y="939"/>
                      <a:pt x="210" y="890"/>
                      <a:pt x="155" y="856"/>
                    </a:cubicBezTo>
                    <a:cubicBezTo>
                      <a:pt x="159" y="915"/>
                      <a:pt x="212" y="973"/>
                      <a:pt x="283" y="995"/>
                    </a:cubicBezTo>
                    <a:close/>
                    <a:moveTo>
                      <a:pt x="882" y="168"/>
                    </a:moveTo>
                    <a:cubicBezTo>
                      <a:pt x="919" y="222"/>
                      <a:pt x="956" y="274"/>
                      <a:pt x="1014" y="307"/>
                    </a:cubicBezTo>
                    <a:cubicBezTo>
                      <a:pt x="999" y="237"/>
                      <a:pt x="953" y="188"/>
                      <a:pt x="882" y="168"/>
                    </a:cubicBezTo>
                    <a:close/>
                    <a:moveTo>
                      <a:pt x="400" y="1059"/>
                    </a:moveTo>
                    <a:cubicBezTo>
                      <a:pt x="456" y="1108"/>
                      <a:pt x="536" y="1126"/>
                      <a:pt x="579" y="1099"/>
                    </a:cubicBezTo>
                    <a:cubicBezTo>
                      <a:pt x="520" y="1080"/>
                      <a:pt x="464" y="1051"/>
                      <a:pt x="400" y="1059"/>
                    </a:cubicBezTo>
                    <a:close/>
                    <a:moveTo>
                      <a:pt x="588" y="65"/>
                    </a:moveTo>
                    <a:cubicBezTo>
                      <a:pt x="647" y="84"/>
                      <a:pt x="702" y="114"/>
                      <a:pt x="766" y="105"/>
                    </a:cubicBezTo>
                    <a:cubicBezTo>
                      <a:pt x="721" y="60"/>
                      <a:pt x="641" y="41"/>
                      <a:pt x="588" y="65"/>
                    </a:cubicBezTo>
                    <a:close/>
                    <a:moveTo>
                      <a:pt x="102" y="415"/>
                    </a:moveTo>
                    <a:cubicBezTo>
                      <a:pt x="138" y="377"/>
                      <a:pt x="178" y="297"/>
                      <a:pt x="183" y="258"/>
                    </a:cubicBezTo>
                    <a:cubicBezTo>
                      <a:pt x="121" y="290"/>
                      <a:pt x="107" y="349"/>
                      <a:pt x="102" y="415"/>
                    </a:cubicBezTo>
                    <a:close/>
                    <a:moveTo>
                      <a:pt x="1065" y="751"/>
                    </a:moveTo>
                    <a:cubicBezTo>
                      <a:pt x="1019" y="793"/>
                      <a:pt x="1003" y="851"/>
                      <a:pt x="983" y="908"/>
                    </a:cubicBezTo>
                    <a:cubicBezTo>
                      <a:pt x="1049" y="874"/>
                      <a:pt x="1060" y="814"/>
                      <a:pt x="1065" y="751"/>
                    </a:cubicBezTo>
                    <a:close/>
                    <a:moveTo>
                      <a:pt x="552" y="1057"/>
                    </a:moveTo>
                    <a:cubicBezTo>
                      <a:pt x="552" y="1058"/>
                      <a:pt x="552" y="1060"/>
                      <a:pt x="552" y="1062"/>
                    </a:cubicBezTo>
                    <a:cubicBezTo>
                      <a:pt x="618" y="1091"/>
                      <a:pt x="687" y="1083"/>
                      <a:pt x="724" y="1039"/>
                    </a:cubicBezTo>
                    <a:cubicBezTo>
                      <a:pt x="665" y="1045"/>
                      <a:pt x="608" y="1051"/>
                      <a:pt x="552" y="1057"/>
                    </a:cubicBezTo>
                    <a:close/>
                    <a:moveTo>
                      <a:pt x="615" y="108"/>
                    </a:moveTo>
                    <a:cubicBezTo>
                      <a:pt x="555" y="73"/>
                      <a:pt x="485" y="81"/>
                      <a:pt x="443" y="125"/>
                    </a:cubicBezTo>
                    <a:cubicBezTo>
                      <a:pt x="503" y="119"/>
                      <a:pt x="559" y="114"/>
                      <a:pt x="615" y="108"/>
                    </a:cubicBezTo>
                    <a:close/>
                    <a:moveTo>
                      <a:pt x="202" y="296"/>
                    </a:moveTo>
                    <a:cubicBezTo>
                      <a:pt x="246" y="262"/>
                      <a:pt x="287" y="229"/>
                      <a:pt x="317" y="184"/>
                    </a:cubicBezTo>
                    <a:cubicBezTo>
                      <a:pt x="256" y="196"/>
                      <a:pt x="219" y="232"/>
                      <a:pt x="202" y="296"/>
                    </a:cubicBezTo>
                    <a:close/>
                    <a:moveTo>
                      <a:pt x="847" y="977"/>
                    </a:moveTo>
                    <a:cubicBezTo>
                      <a:pt x="912" y="969"/>
                      <a:pt x="950" y="932"/>
                      <a:pt x="962" y="868"/>
                    </a:cubicBezTo>
                    <a:cubicBezTo>
                      <a:pt x="924" y="904"/>
                      <a:pt x="885" y="941"/>
                      <a:pt x="847" y="977"/>
                    </a:cubicBezTo>
                    <a:close/>
                    <a:moveTo>
                      <a:pt x="60" y="730"/>
                    </a:moveTo>
                    <a:cubicBezTo>
                      <a:pt x="66" y="786"/>
                      <a:pt x="106" y="868"/>
                      <a:pt x="136" y="888"/>
                    </a:cubicBezTo>
                    <a:cubicBezTo>
                      <a:pt x="132" y="827"/>
                      <a:pt x="96" y="778"/>
                      <a:pt x="60" y="730"/>
                    </a:cubicBezTo>
                    <a:close/>
                    <a:moveTo>
                      <a:pt x="1108" y="431"/>
                    </a:moveTo>
                    <a:cubicBezTo>
                      <a:pt x="1096" y="368"/>
                      <a:pt x="1070" y="315"/>
                      <a:pt x="1029" y="269"/>
                    </a:cubicBezTo>
                    <a:cubicBezTo>
                      <a:pt x="1039" y="331"/>
                      <a:pt x="1065" y="383"/>
                      <a:pt x="1108" y="431"/>
                    </a:cubicBezTo>
                    <a:close/>
                    <a:moveTo>
                      <a:pt x="759" y="63"/>
                    </a:moveTo>
                    <a:cubicBezTo>
                      <a:pt x="819" y="112"/>
                      <a:pt x="877" y="144"/>
                      <a:pt x="913" y="146"/>
                    </a:cubicBezTo>
                    <a:cubicBezTo>
                      <a:pt x="870" y="105"/>
                      <a:pt x="821" y="77"/>
                      <a:pt x="759" y="63"/>
                    </a:cubicBezTo>
                    <a:close/>
                    <a:moveTo>
                      <a:pt x="405" y="1099"/>
                    </a:moveTo>
                    <a:cubicBezTo>
                      <a:pt x="357" y="1056"/>
                      <a:pt x="284" y="1017"/>
                      <a:pt x="254" y="1018"/>
                    </a:cubicBezTo>
                    <a:cubicBezTo>
                      <a:pt x="290" y="1055"/>
                      <a:pt x="366" y="1096"/>
                      <a:pt x="405" y="1099"/>
                    </a:cubicBezTo>
                    <a:close/>
                    <a:moveTo>
                      <a:pt x="39" y="553"/>
                    </a:moveTo>
                    <a:cubicBezTo>
                      <a:pt x="72" y="498"/>
                      <a:pt x="79" y="441"/>
                      <a:pt x="77" y="381"/>
                    </a:cubicBezTo>
                    <a:cubicBezTo>
                      <a:pt x="50" y="434"/>
                      <a:pt x="37" y="490"/>
                      <a:pt x="39" y="553"/>
                    </a:cubicBezTo>
                    <a:close/>
                    <a:moveTo>
                      <a:pt x="1092" y="781"/>
                    </a:moveTo>
                    <a:cubicBezTo>
                      <a:pt x="1121" y="726"/>
                      <a:pt x="1136" y="652"/>
                      <a:pt x="1126" y="618"/>
                    </a:cubicBezTo>
                    <a:cubicBezTo>
                      <a:pt x="1096" y="667"/>
                      <a:pt x="1089" y="723"/>
                      <a:pt x="1092" y="781"/>
                    </a:cubicBezTo>
                    <a:close/>
                    <a:moveTo>
                      <a:pt x="131" y="712"/>
                    </a:moveTo>
                    <a:cubicBezTo>
                      <a:pt x="122" y="768"/>
                      <a:pt x="138" y="812"/>
                      <a:pt x="189" y="841"/>
                    </a:cubicBezTo>
                    <a:cubicBezTo>
                      <a:pt x="170" y="798"/>
                      <a:pt x="151" y="755"/>
                      <a:pt x="131" y="712"/>
                    </a:cubicBezTo>
                    <a:close/>
                    <a:moveTo>
                      <a:pt x="1034" y="447"/>
                    </a:moveTo>
                    <a:cubicBezTo>
                      <a:pt x="1048" y="397"/>
                      <a:pt x="1022" y="343"/>
                      <a:pt x="979" y="323"/>
                    </a:cubicBezTo>
                    <a:cubicBezTo>
                      <a:pt x="998" y="367"/>
                      <a:pt x="1016" y="407"/>
                      <a:pt x="1034" y="447"/>
                    </a:cubicBezTo>
                    <a:close/>
                    <a:moveTo>
                      <a:pt x="293" y="953"/>
                    </a:moveTo>
                    <a:cubicBezTo>
                      <a:pt x="323" y="1009"/>
                      <a:pt x="357" y="1029"/>
                      <a:pt x="415" y="1029"/>
                    </a:cubicBezTo>
                    <a:cubicBezTo>
                      <a:pt x="372" y="1002"/>
                      <a:pt x="332" y="978"/>
                      <a:pt x="293" y="953"/>
                    </a:cubicBezTo>
                    <a:close/>
                    <a:moveTo>
                      <a:pt x="1058" y="602"/>
                    </a:moveTo>
                    <a:cubicBezTo>
                      <a:pt x="1056" y="602"/>
                      <a:pt x="1053" y="602"/>
                      <a:pt x="1051" y="601"/>
                    </a:cubicBezTo>
                    <a:cubicBezTo>
                      <a:pt x="1046" y="646"/>
                      <a:pt x="1041" y="690"/>
                      <a:pt x="1036" y="738"/>
                    </a:cubicBezTo>
                    <a:cubicBezTo>
                      <a:pt x="1080" y="695"/>
                      <a:pt x="1067" y="648"/>
                      <a:pt x="1058" y="602"/>
                    </a:cubicBezTo>
                    <a:close/>
                    <a:moveTo>
                      <a:pt x="869" y="208"/>
                    </a:moveTo>
                    <a:cubicBezTo>
                      <a:pt x="870" y="207"/>
                      <a:pt x="872" y="205"/>
                      <a:pt x="873" y="203"/>
                    </a:cubicBezTo>
                    <a:cubicBezTo>
                      <a:pt x="842" y="154"/>
                      <a:pt x="798" y="129"/>
                      <a:pt x="756" y="137"/>
                    </a:cubicBezTo>
                    <a:cubicBezTo>
                      <a:pt x="795" y="162"/>
                      <a:pt x="832" y="185"/>
                      <a:pt x="869" y="208"/>
                    </a:cubicBezTo>
                    <a:close/>
                    <a:moveTo>
                      <a:pt x="133" y="426"/>
                    </a:moveTo>
                    <a:cubicBezTo>
                      <a:pt x="90" y="469"/>
                      <a:pt x="100" y="515"/>
                      <a:pt x="110" y="561"/>
                    </a:cubicBezTo>
                    <a:cubicBezTo>
                      <a:pt x="112" y="562"/>
                      <a:pt x="114" y="562"/>
                      <a:pt x="117" y="562"/>
                    </a:cubicBezTo>
                    <a:cubicBezTo>
                      <a:pt x="122" y="518"/>
                      <a:pt x="127" y="474"/>
                      <a:pt x="133" y="426"/>
                    </a:cubicBezTo>
                    <a:close/>
                    <a:moveTo>
                      <a:pt x="266" y="135"/>
                    </a:moveTo>
                    <a:cubicBezTo>
                      <a:pt x="227" y="159"/>
                      <a:pt x="194" y="189"/>
                      <a:pt x="168" y="229"/>
                    </a:cubicBezTo>
                    <a:cubicBezTo>
                      <a:pt x="216" y="212"/>
                      <a:pt x="240" y="172"/>
                      <a:pt x="266" y="135"/>
                    </a:cubicBezTo>
                    <a:close/>
                    <a:moveTo>
                      <a:pt x="1002" y="942"/>
                    </a:moveTo>
                    <a:cubicBezTo>
                      <a:pt x="1000" y="940"/>
                      <a:pt x="999" y="939"/>
                      <a:pt x="998" y="937"/>
                    </a:cubicBezTo>
                    <a:cubicBezTo>
                      <a:pt x="961" y="951"/>
                      <a:pt x="918" y="993"/>
                      <a:pt x="902" y="1030"/>
                    </a:cubicBezTo>
                    <a:cubicBezTo>
                      <a:pt x="904" y="1031"/>
                      <a:pt x="905" y="1032"/>
                      <a:pt x="906" y="1033"/>
                    </a:cubicBezTo>
                    <a:cubicBezTo>
                      <a:pt x="938" y="1003"/>
                      <a:pt x="970" y="972"/>
                      <a:pt x="1002" y="942"/>
                    </a:cubicBezTo>
                    <a:close/>
                    <a:moveTo>
                      <a:pt x="585" y="1129"/>
                    </a:moveTo>
                    <a:cubicBezTo>
                      <a:pt x="630" y="1134"/>
                      <a:pt x="671" y="1127"/>
                      <a:pt x="712" y="1115"/>
                    </a:cubicBezTo>
                    <a:cubicBezTo>
                      <a:pt x="670" y="1112"/>
                      <a:pt x="627" y="1103"/>
                      <a:pt x="585" y="1129"/>
                    </a:cubicBezTo>
                    <a:close/>
                    <a:moveTo>
                      <a:pt x="585" y="36"/>
                    </a:moveTo>
                    <a:cubicBezTo>
                      <a:pt x="540" y="31"/>
                      <a:pt x="498" y="37"/>
                      <a:pt x="452" y="50"/>
                    </a:cubicBezTo>
                    <a:cubicBezTo>
                      <a:pt x="500" y="54"/>
                      <a:pt x="543" y="60"/>
                      <a:pt x="585" y="36"/>
                    </a:cubicBezTo>
                    <a:close/>
                    <a:moveTo>
                      <a:pt x="363" y="174"/>
                    </a:moveTo>
                    <a:cubicBezTo>
                      <a:pt x="364" y="177"/>
                      <a:pt x="365" y="179"/>
                      <a:pt x="365" y="182"/>
                    </a:cubicBezTo>
                    <a:cubicBezTo>
                      <a:pt x="380" y="174"/>
                      <a:pt x="395" y="167"/>
                      <a:pt x="410" y="160"/>
                    </a:cubicBezTo>
                    <a:cubicBezTo>
                      <a:pt x="409" y="158"/>
                      <a:pt x="408" y="157"/>
                      <a:pt x="407" y="155"/>
                    </a:cubicBezTo>
                    <a:cubicBezTo>
                      <a:pt x="393" y="161"/>
                      <a:pt x="378" y="168"/>
                      <a:pt x="363" y="174"/>
                    </a:cubicBezTo>
                    <a:close/>
                    <a:moveTo>
                      <a:pt x="760" y="1004"/>
                    </a:moveTo>
                    <a:cubicBezTo>
                      <a:pt x="760" y="1006"/>
                      <a:pt x="761" y="1008"/>
                      <a:pt x="761" y="1010"/>
                    </a:cubicBezTo>
                    <a:cubicBezTo>
                      <a:pt x="775" y="1004"/>
                      <a:pt x="788" y="997"/>
                      <a:pt x="802" y="991"/>
                    </a:cubicBezTo>
                    <a:cubicBezTo>
                      <a:pt x="801" y="989"/>
                      <a:pt x="800" y="987"/>
                      <a:pt x="799" y="985"/>
                    </a:cubicBezTo>
                    <a:cubicBezTo>
                      <a:pt x="786" y="991"/>
                      <a:pt x="773" y="997"/>
                      <a:pt x="760" y="10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solidFill>
                    <a:schemeClr val="lt1"/>
                  </a:solidFill>
                </a:endParaRPr>
              </a:p>
            </p:txBody>
          </p:sp>
          <p:sp>
            <p:nvSpPr>
              <p:cNvPr id="14" name="椭圆 13"/>
              <p:cNvSpPr/>
              <p:nvPr>
                <p:custDataLst>
                  <p:tags r:id="rId29"/>
                </p:custDataLst>
              </p:nvPr>
            </p:nvSpPr>
            <p:spPr>
              <a:xfrm>
                <a:off x="2676104" y="2625658"/>
                <a:ext cx="1340934" cy="1340934"/>
              </a:xfrm>
              <a:prstGeom prst="ellipse">
                <a:avLst/>
              </a:prstGeom>
              <a:grpFill/>
              <a:ln>
                <a:noFill/>
              </a:ln>
              <a:effectLst/>
              <a:extLst>
                <a:ext uri="{AF507438-7753-43E0-B8FC-AC1667EBCBE1}">
                  <a14:hiddenEffects xmlns:a14="http://schemas.microsoft.com/office/drawing/2010/main">
                    <a:effectLst>
                      <a:outerShdw blurRad="152400" dist="63500" dir="5400000" sx="104000" sy="104000" algn="tl" rotWithShape="0">
                        <a:prstClr val="black">
                          <a:alpha val="15000"/>
                        </a:prst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2" name="椭圆 11"/>
            <p:cNvSpPr/>
            <p:nvPr>
              <p:custDataLst>
                <p:tags r:id="rId30"/>
              </p:custDataLst>
            </p:nvPr>
          </p:nvSpPr>
          <p:spPr>
            <a:xfrm>
              <a:off x="2186456" y="2109884"/>
              <a:ext cx="2659864" cy="2659864"/>
            </a:xfrm>
            <a:prstGeom prst="ellipse">
              <a:avLst/>
            </a:prstGeom>
            <a:grpFill/>
            <a:ln>
              <a:noFill/>
            </a:ln>
            <a:effectLst/>
            <a:extLst>
              <a:ext uri="{AF507438-7753-43E0-B8FC-AC1667EBCBE1}">
                <a14:hiddenEffects xmlns:a14="http://schemas.microsoft.com/office/drawing/2010/main">
                  <a:effectLst>
                    <a:outerShdw blurRad="152400" dist="63500" dir="5400000" sx="104000" sy="104000" algn="tl" rotWithShape="0">
                      <a:prstClr val="black">
                        <a:alpha val="15000"/>
                      </a:prst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标题 1"/>
          <p:cNvSpPr>
            <a:spLocks noGrp="1"/>
          </p:cNvSpPr>
          <p:nvPr>
            <p:ph type="title"/>
            <p:custDataLst>
              <p:tags r:id="rId31"/>
            </p:custDataLst>
          </p:nvPr>
        </p:nvSpPr>
        <p:spPr>
          <a:xfrm>
            <a:off x="1907381" y="3997943"/>
            <a:ext cx="5329238" cy="770672"/>
          </a:xfrm>
        </p:spPr>
        <p:txBody>
          <a:bodyPr anchor="b">
            <a:normAutofit/>
          </a:bodyPr>
          <a:lstStyle>
            <a:lvl1pPr algn="ctr">
              <a:defRPr sz="2700">
                <a:solidFill>
                  <a:schemeClr val="bg1">
                    <a:lumMod val="95000"/>
                  </a:schemeClr>
                </a:solidFill>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2"/>
            </p:custDataLst>
          </p:nvPr>
        </p:nvSpPr>
        <p:spPr>
          <a:xfrm>
            <a:off x="1907381" y="5132627"/>
            <a:ext cx="5329238" cy="835378"/>
          </a:xfrm>
        </p:spPr>
        <p:txBody>
          <a:bodyPr>
            <a:normAutofit/>
          </a:bodyPr>
          <a:lstStyle>
            <a:lvl1pPr marL="0" indent="0" algn="ctr">
              <a:buNone/>
              <a:defRPr sz="1800">
                <a:solidFill>
                  <a:schemeClr val="bg1">
                    <a:lumMod val="95000"/>
                  </a:schemeClr>
                </a:solidFill>
                <a:effectLst>
                  <a:outerShdw blurRad="38100" dist="38100" dir="2700000" algn="tl">
                    <a:srgbClr val="000000">
                      <a:alpha val="43137"/>
                    </a:srgbClr>
                  </a:outerShdw>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33"/>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34"/>
            </p:custDataLst>
          </p:nvPr>
        </p:nvSpPr>
        <p:spPr>
          <a:xfrm>
            <a:off x="3028950" y="6401991"/>
            <a:ext cx="3086100" cy="273844"/>
          </a:xfrm>
        </p:spPr>
        <p:txBody>
          <a:bodyPr/>
          <a:lstStyle/>
          <a:p>
            <a:endParaRPr lang="zh-CN" altLang="en-US"/>
          </a:p>
        </p:txBody>
      </p:sp>
      <p:sp>
        <p:nvSpPr>
          <p:cNvPr id="6" name="灯片编号占位符 5"/>
          <p:cNvSpPr>
            <a:spLocks noGrp="1"/>
          </p:cNvSpPr>
          <p:nvPr>
            <p:ph type="sldNum" sz="quarter" idx="12"/>
            <p:custDataLst>
              <p:tags r:id="rId35"/>
            </p:custDataLst>
          </p:nvPr>
        </p:nvSpPr>
        <p:spPr>
          <a:xfrm>
            <a:off x="6457950" y="6401991"/>
            <a:ext cx="2057400" cy="273844"/>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200" fill="hold"/>
                                        <p:tgtEl>
                                          <p:spTgt spid="16"/>
                                        </p:tgtEl>
                                        <p:attrNameLst>
                                          <p:attrName>ppt_w</p:attrName>
                                        </p:attrNameLst>
                                      </p:cBhvr>
                                      <p:tavLst>
                                        <p:tav tm="0">
                                          <p:val>
                                            <p:fltVal val="0"/>
                                          </p:val>
                                        </p:tav>
                                        <p:tav tm="100000">
                                          <p:val>
                                            <p:strVal val="#ppt_w"/>
                                          </p:val>
                                        </p:tav>
                                      </p:tavLst>
                                    </p:anim>
                                    <p:anim calcmode="lin" valueType="num">
                                      <p:cBhvr>
                                        <p:cTn id="8" dur="2200" fill="hold"/>
                                        <p:tgtEl>
                                          <p:spTgt spid="16"/>
                                        </p:tgtEl>
                                        <p:attrNameLst>
                                          <p:attrName>ppt_h</p:attrName>
                                        </p:attrNameLst>
                                      </p:cBhvr>
                                      <p:tavLst>
                                        <p:tav tm="0">
                                          <p:val>
                                            <p:fltVal val="0"/>
                                          </p:val>
                                        </p:tav>
                                        <p:tav tm="100000">
                                          <p:val>
                                            <p:strVal val="#ppt_h"/>
                                          </p:val>
                                        </p:tav>
                                      </p:tavLst>
                                    </p:anim>
                                    <p:animEffect transition="in" filter="fade">
                                      <p:cBhvr>
                                        <p:cTn id="9" dur="2200"/>
                                        <p:tgtEl>
                                          <p:spTgt spid="16"/>
                                        </p:tgtEl>
                                      </p:cBhvr>
                                    </p:animEffect>
                                  </p:childTnLst>
                                </p:cTn>
                              </p:par>
                              <p:par>
                                <p:cTn id="10" presetID="53" presetClass="entr" presetSubtype="16" repeatCount="indefinite"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700" fill="hold"/>
                                        <p:tgtEl>
                                          <p:spTgt spid="19"/>
                                        </p:tgtEl>
                                        <p:attrNameLst>
                                          <p:attrName>ppt_w</p:attrName>
                                        </p:attrNameLst>
                                      </p:cBhvr>
                                      <p:tavLst>
                                        <p:tav tm="0">
                                          <p:val>
                                            <p:fltVal val="0"/>
                                          </p:val>
                                        </p:tav>
                                        <p:tav tm="100000">
                                          <p:val>
                                            <p:strVal val="#ppt_w"/>
                                          </p:val>
                                        </p:tav>
                                      </p:tavLst>
                                    </p:anim>
                                    <p:anim calcmode="lin" valueType="num">
                                      <p:cBhvr>
                                        <p:cTn id="13" dur="3700" fill="hold"/>
                                        <p:tgtEl>
                                          <p:spTgt spid="19"/>
                                        </p:tgtEl>
                                        <p:attrNameLst>
                                          <p:attrName>ppt_h</p:attrName>
                                        </p:attrNameLst>
                                      </p:cBhvr>
                                      <p:tavLst>
                                        <p:tav tm="0">
                                          <p:val>
                                            <p:fltVal val="0"/>
                                          </p:val>
                                        </p:tav>
                                        <p:tav tm="100000">
                                          <p:val>
                                            <p:strVal val="#ppt_h"/>
                                          </p:val>
                                        </p:tav>
                                      </p:tavLst>
                                    </p:anim>
                                    <p:animEffect transition="in" filter="fade">
                                      <p:cBhvr>
                                        <p:cTn id="14" dur="3700"/>
                                        <p:tgtEl>
                                          <p:spTgt spid="19"/>
                                        </p:tgtEl>
                                      </p:cBhvr>
                                    </p:animEffect>
                                  </p:childTnLst>
                                </p:cTn>
                              </p:par>
                              <p:par>
                                <p:cTn id="15" presetID="53" presetClass="entr" presetSubtype="16" repeatCount="indefinite"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800" fill="hold"/>
                                        <p:tgtEl>
                                          <p:spTgt spid="22"/>
                                        </p:tgtEl>
                                        <p:attrNameLst>
                                          <p:attrName>ppt_w</p:attrName>
                                        </p:attrNameLst>
                                      </p:cBhvr>
                                      <p:tavLst>
                                        <p:tav tm="0">
                                          <p:val>
                                            <p:fltVal val="0"/>
                                          </p:val>
                                        </p:tav>
                                        <p:tav tm="100000">
                                          <p:val>
                                            <p:strVal val="#ppt_w"/>
                                          </p:val>
                                        </p:tav>
                                      </p:tavLst>
                                    </p:anim>
                                    <p:anim calcmode="lin" valueType="num">
                                      <p:cBhvr>
                                        <p:cTn id="18" dur="1800" fill="hold"/>
                                        <p:tgtEl>
                                          <p:spTgt spid="22"/>
                                        </p:tgtEl>
                                        <p:attrNameLst>
                                          <p:attrName>ppt_h</p:attrName>
                                        </p:attrNameLst>
                                      </p:cBhvr>
                                      <p:tavLst>
                                        <p:tav tm="0">
                                          <p:val>
                                            <p:fltVal val="0"/>
                                          </p:val>
                                        </p:tav>
                                        <p:tav tm="100000">
                                          <p:val>
                                            <p:strVal val="#ppt_h"/>
                                          </p:val>
                                        </p:tav>
                                      </p:tavLst>
                                    </p:anim>
                                    <p:animEffect transition="in" filter="fade">
                                      <p:cBhvr>
                                        <p:cTn id="19" dur="1800"/>
                                        <p:tgtEl>
                                          <p:spTgt spid="22"/>
                                        </p:tgtEl>
                                      </p:cBhvr>
                                    </p:animEffect>
                                  </p:childTnLst>
                                </p:cTn>
                              </p:par>
                              <p:par>
                                <p:cTn id="20" presetID="53" presetClass="entr" presetSubtype="16" repeatCount="indefinite"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4400" fill="hold"/>
                                        <p:tgtEl>
                                          <p:spTgt spid="25"/>
                                        </p:tgtEl>
                                        <p:attrNameLst>
                                          <p:attrName>ppt_w</p:attrName>
                                        </p:attrNameLst>
                                      </p:cBhvr>
                                      <p:tavLst>
                                        <p:tav tm="0">
                                          <p:val>
                                            <p:fltVal val="0"/>
                                          </p:val>
                                        </p:tav>
                                        <p:tav tm="100000">
                                          <p:val>
                                            <p:strVal val="#ppt_w"/>
                                          </p:val>
                                        </p:tav>
                                      </p:tavLst>
                                    </p:anim>
                                    <p:anim calcmode="lin" valueType="num">
                                      <p:cBhvr>
                                        <p:cTn id="23" dur="4400" fill="hold"/>
                                        <p:tgtEl>
                                          <p:spTgt spid="25"/>
                                        </p:tgtEl>
                                        <p:attrNameLst>
                                          <p:attrName>ppt_h</p:attrName>
                                        </p:attrNameLst>
                                      </p:cBhvr>
                                      <p:tavLst>
                                        <p:tav tm="0">
                                          <p:val>
                                            <p:fltVal val="0"/>
                                          </p:val>
                                        </p:tav>
                                        <p:tav tm="100000">
                                          <p:val>
                                            <p:strVal val="#ppt_h"/>
                                          </p:val>
                                        </p:tav>
                                      </p:tavLst>
                                    </p:anim>
                                    <p:animEffect transition="in" filter="fade">
                                      <p:cBhvr>
                                        <p:cTn id="24" dur="4400"/>
                                        <p:tgtEl>
                                          <p:spTgt spid="25"/>
                                        </p:tgtEl>
                                      </p:cBhvr>
                                    </p:animEffect>
                                  </p:childTnLst>
                                </p:cTn>
                              </p:par>
                              <p:par>
                                <p:cTn id="25" presetID="53" presetClass="entr" presetSubtype="16" repeatCount="indefinite"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3500" fill="hold"/>
                                        <p:tgtEl>
                                          <p:spTgt spid="28"/>
                                        </p:tgtEl>
                                        <p:attrNameLst>
                                          <p:attrName>ppt_w</p:attrName>
                                        </p:attrNameLst>
                                      </p:cBhvr>
                                      <p:tavLst>
                                        <p:tav tm="0">
                                          <p:val>
                                            <p:fltVal val="0"/>
                                          </p:val>
                                        </p:tav>
                                        <p:tav tm="100000">
                                          <p:val>
                                            <p:strVal val="#ppt_w"/>
                                          </p:val>
                                        </p:tav>
                                      </p:tavLst>
                                    </p:anim>
                                    <p:anim calcmode="lin" valueType="num">
                                      <p:cBhvr>
                                        <p:cTn id="28" dur="3500" fill="hold"/>
                                        <p:tgtEl>
                                          <p:spTgt spid="28"/>
                                        </p:tgtEl>
                                        <p:attrNameLst>
                                          <p:attrName>ppt_h</p:attrName>
                                        </p:attrNameLst>
                                      </p:cBhvr>
                                      <p:tavLst>
                                        <p:tav tm="0">
                                          <p:val>
                                            <p:fltVal val="0"/>
                                          </p:val>
                                        </p:tav>
                                        <p:tav tm="100000">
                                          <p:val>
                                            <p:strVal val="#ppt_h"/>
                                          </p:val>
                                        </p:tav>
                                      </p:tavLst>
                                    </p:anim>
                                    <p:animEffect transition="in" filter="fade">
                                      <p:cBhvr>
                                        <p:cTn id="29" dur="3500"/>
                                        <p:tgtEl>
                                          <p:spTgt spid="28"/>
                                        </p:tgtEl>
                                      </p:cBhvr>
                                    </p:animEffect>
                                  </p:childTnLst>
                                </p:cTn>
                              </p:par>
                              <p:par>
                                <p:cTn id="30" presetID="53" presetClass="entr" presetSubtype="16" repeatCount="indefinite"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4200" fill="hold"/>
                                        <p:tgtEl>
                                          <p:spTgt spid="31"/>
                                        </p:tgtEl>
                                        <p:attrNameLst>
                                          <p:attrName>ppt_w</p:attrName>
                                        </p:attrNameLst>
                                      </p:cBhvr>
                                      <p:tavLst>
                                        <p:tav tm="0">
                                          <p:val>
                                            <p:fltVal val="0"/>
                                          </p:val>
                                        </p:tav>
                                        <p:tav tm="100000">
                                          <p:val>
                                            <p:strVal val="#ppt_w"/>
                                          </p:val>
                                        </p:tav>
                                      </p:tavLst>
                                    </p:anim>
                                    <p:anim calcmode="lin" valueType="num">
                                      <p:cBhvr>
                                        <p:cTn id="33" dur="4200" fill="hold"/>
                                        <p:tgtEl>
                                          <p:spTgt spid="31"/>
                                        </p:tgtEl>
                                        <p:attrNameLst>
                                          <p:attrName>ppt_h</p:attrName>
                                        </p:attrNameLst>
                                      </p:cBhvr>
                                      <p:tavLst>
                                        <p:tav tm="0">
                                          <p:val>
                                            <p:fltVal val="0"/>
                                          </p:val>
                                        </p:tav>
                                        <p:tav tm="100000">
                                          <p:val>
                                            <p:strVal val="#ppt_h"/>
                                          </p:val>
                                        </p:tav>
                                      </p:tavLst>
                                    </p:anim>
                                    <p:animEffect transition="in" filter="fade">
                                      <p:cBhvr>
                                        <p:cTn id="34" dur="4200"/>
                                        <p:tgtEl>
                                          <p:spTgt spid="31"/>
                                        </p:tgtEl>
                                      </p:cBhvr>
                                    </p:animEffect>
                                  </p:childTnLst>
                                </p:cTn>
                              </p:par>
                              <p:par>
                                <p:cTn id="35" presetID="53" presetClass="entr" presetSubtype="16" repeatCount="indefinite"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3000" fill="hold"/>
                                        <p:tgtEl>
                                          <p:spTgt spid="34"/>
                                        </p:tgtEl>
                                        <p:attrNameLst>
                                          <p:attrName>ppt_w</p:attrName>
                                        </p:attrNameLst>
                                      </p:cBhvr>
                                      <p:tavLst>
                                        <p:tav tm="0">
                                          <p:val>
                                            <p:fltVal val="0"/>
                                          </p:val>
                                        </p:tav>
                                        <p:tav tm="100000">
                                          <p:val>
                                            <p:strVal val="#ppt_w"/>
                                          </p:val>
                                        </p:tav>
                                      </p:tavLst>
                                    </p:anim>
                                    <p:anim calcmode="lin" valueType="num">
                                      <p:cBhvr>
                                        <p:cTn id="38" dur="3000" fill="hold"/>
                                        <p:tgtEl>
                                          <p:spTgt spid="34"/>
                                        </p:tgtEl>
                                        <p:attrNameLst>
                                          <p:attrName>ppt_h</p:attrName>
                                        </p:attrNameLst>
                                      </p:cBhvr>
                                      <p:tavLst>
                                        <p:tav tm="0">
                                          <p:val>
                                            <p:fltVal val="0"/>
                                          </p:val>
                                        </p:tav>
                                        <p:tav tm="100000">
                                          <p:val>
                                            <p:strVal val="#ppt_h"/>
                                          </p:val>
                                        </p:tav>
                                      </p:tavLst>
                                    </p:anim>
                                    <p:animEffect transition="in" filter="fade">
                                      <p:cBhvr>
                                        <p:cTn id="39" dur="3000"/>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1700" fill="hold"/>
                                        <p:tgtEl>
                                          <p:spTgt spid="37"/>
                                        </p:tgtEl>
                                        <p:attrNameLst>
                                          <p:attrName>ppt_w</p:attrName>
                                        </p:attrNameLst>
                                      </p:cBhvr>
                                      <p:tavLst>
                                        <p:tav tm="0">
                                          <p:val>
                                            <p:fltVal val="0"/>
                                          </p:val>
                                        </p:tav>
                                        <p:tav tm="100000">
                                          <p:val>
                                            <p:strVal val="#ppt_w"/>
                                          </p:val>
                                        </p:tav>
                                      </p:tavLst>
                                    </p:anim>
                                    <p:anim calcmode="lin" valueType="num">
                                      <p:cBhvr>
                                        <p:cTn id="43" dur="1700" fill="hold"/>
                                        <p:tgtEl>
                                          <p:spTgt spid="37"/>
                                        </p:tgtEl>
                                        <p:attrNameLst>
                                          <p:attrName>ppt_h</p:attrName>
                                        </p:attrNameLst>
                                      </p:cBhvr>
                                      <p:tavLst>
                                        <p:tav tm="0">
                                          <p:val>
                                            <p:fltVal val="0"/>
                                          </p:val>
                                        </p:tav>
                                        <p:tav tm="100000">
                                          <p:val>
                                            <p:strVal val="#ppt_h"/>
                                          </p:val>
                                        </p:tav>
                                      </p:tavLst>
                                    </p:anim>
                                    <p:animEffect transition="in" filter="fade">
                                      <p:cBhvr>
                                        <p:cTn id="44" dur="1700"/>
                                        <p:tgtEl>
                                          <p:spTgt spid="37"/>
                                        </p:tgtEl>
                                      </p:cBhvr>
                                    </p:animEffect>
                                  </p:childTnLst>
                                </p:cTn>
                              </p:par>
                              <p:par>
                                <p:cTn id="45" presetID="26" presetClass="emph" presetSubtype="0" repeatCount="indefinite" fill="hold" nodeType="withEffect">
                                  <p:stCondLst>
                                    <p:cond delay="0"/>
                                  </p:stCondLst>
                                  <p:childTnLst>
                                    <p:animEffect transition="out" filter="fade">
                                      <p:cBhvr>
                                        <p:cTn id="46" dur="4500" tmFilter="0, 0; .2, .5; .8, .5; 1, 0"/>
                                        <p:tgtEl>
                                          <p:spTgt spid="37"/>
                                        </p:tgtEl>
                                      </p:cBhvr>
                                    </p:animEffect>
                                    <p:animScale>
                                      <p:cBhvr>
                                        <p:cTn id="47" dur="2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8650" y="530820"/>
            <a:ext cx="7886700" cy="994172"/>
          </a:xfrm>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28650" y="2369542"/>
            <a:ext cx="3886200" cy="326350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4629150" y="2369542"/>
            <a:ext cx="3886200" cy="326350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3028950" y="6401991"/>
            <a:ext cx="3086100" cy="273844"/>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6457950" y="6401991"/>
            <a:ext cx="2057400" cy="273844"/>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530820"/>
            <a:ext cx="7886700" cy="994172"/>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9841" y="1847950"/>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629841" y="3062366"/>
            <a:ext cx="3868340" cy="268054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4629150" y="1847950"/>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4629150" y="3062366"/>
            <a:ext cx="3887391" cy="268054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3028950" y="6401991"/>
            <a:ext cx="3086100" cy="273844"/>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6457950" y="6401991"/>
            <a:ext cx="2057400" cy="273844"/>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8650" y="530820"/>
            <a:ext cx="7886700" cy="994172"/>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gradFill>
                  <a:gsLst>
                    <a:gs pos="0">
                      <a:schemeClr val="accent1"/>
                    </a:gs>
                    <a:gs pos="100000">
                      <a:schemeClr val="accent2"/>
                    </a:gs>
                  </a:gsLst>
                  <a:lin ang="2700000" scaled="1"/>
                </a:gra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3"/>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3028950" y="6401991"/>
            <a:ext cx="3086100" cy="273844"/>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6457950" y="6401991"/>
            <a:ext cx="2057400" cy="273844"/>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28950" y="6401991"/>
            <a:ext cx="3086100" cy="273844"/>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6457950" y="6401991"/>
            <a:ext cx="2057400" cy="273844"/>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28650" y="892193"/>
            <a:ext cx="3511241" cy="1071121"/>
          </a:xfrm>
        </p:spPr>
        <p:txBody>
          <a:bodyPr anchor="t" anchorCtr="0">
            <a:normAutofit/>
          </a:bodyPr>
          <a:lstStyle>
            <a:lvl1pPr>
              <a:defRPr sz="2700"/>
            </a:lvl1pPr>
          </a:lstStyle>
          <a:p>
            <a:r>
              <a:rPr lang="zh-CN" altLang="en-US" dirty="0"/>
              <a:t>单击此处编辑标题</a:t>
            </a:r>
            <a:endParaRPr lang="zh-CN" altLang="en-US" dirty="0"/>
          </a:p>
        </p:txBody>
      </p:sp>
      <p:sp>
        <p:nvSpPr>
          <p:cNvPr id="3" name="图片占位符 2"/>
          <p:cNvSpPr>
            <a:spLocks noGrp="1" noChangeAspect="1"/>
          </p:cNvSpPr>
          <p:nvPr>
            <p:ph type="pic" idx="1"/>
            <p:custDataLst>
              <p:tags r:id="rId3"/>
            </p:custDataLst>
          </p:nvPr>
        </p:nvSpPr>
        <p:spPr>
          <a:xfrm>
            <a:off x="4231888" y="1389123"/>
            <a:ext cx="4283912" cy="40527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custDataLst>
              <p:tags r:id="rId4"/>
            </p:custDataLst>
          </p:nvPr>
        </p:nvSpPr>
        <p:spPr>
          <a:xfrm>
            <a:off x="628650" y="2790322"/>
            <a:ext cx="3511241" cy="2858691"/>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a:xfrm>
            <a:off x="628650" y="6401991"/>
            <a:ext cx="2057400" cy="273844"/>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a:xfrm>
            <a:off x="3028950" y="6401991"/>
            <a:ext cx="3086100" cy="273844"/>
          </a:xfrm>
        </p:spPr>
        <p:txBody>
          <a:bodyPr/>
          <a:lstStyle/>
          <a:p>
            <a:endParaRPr lang="zh-CN" altLang="en-US" dirty="0"/>
          </a:p>
        </p:txBody>
      </p:sp>
      <p:sp>
        <p:nvSpPr>
          <p:cNvPr id="7" name="灯片编号占位符 6"/>
          <p:cNvSpPr>
            <a:spLocks noGrp="1"/>
          </p:cNvSpPr>
          <p:nvPr>
            <p:ph type="sldNum" sz="quarter" idx="12"/>
            <p:custDataLst>
              <p:tags r:id="rId7"/>
            </p:custDataLst>
          </p:nvPr>
        </p:nvSpPr>
        <p:spPr>
          <a:xfrm>
            <a:off x="6457950" y="6401991"/>
            <a:ext cx="2057400" cy="273844"/>
          </a:xfrm>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833673" y="1091605"/>
            <a:ext cx="681676" cy="4358879"/>
          </a:xfrm>
        </p:spPr>
        <p:txBody>
          <a:bodyPr vert="eaVert">
            <a:normAutofit/>
          </a:bodyPr>
          <a:lstStyle>
            <a:lvl1pPr>
              <a:defRPr sz="3300"/>
            </a:lvl1pPr>
          </a:lstStyle>
          <a:p>
            <a:r>
              <a:rPr lang="zh-CN" altLang="en-US" dirty="0"/>
              <a:t>单击此处编辑标题</a:t>
            </a:r>
            <a:endParaRPr lang="zh-CN" altLang="en-US" dirty="0"/>
          </a:p>
        </p:txBody>
      </p:sp>
      <p:sp>
        <p:nvSpPr>
          <p:cNvPr id="3" name="竖排文字占位符 2"/>
          <p:cNvSpPr>
            <a:spLocks noGrp="1"/>
          </p:cNvSpPr>
          <p:nvPr>
            <p:ph type="body" orient="vert" idx="1"/>
            <p:custDataLst>
              <p:tags r:id="rId3"/>
            </p:custDataLst>
          </p:nvPr>
        </p:nvSpPr>
        <p:spPr>
          <a:xfrm>
            <a:off x="628649" y="1091605"/>
            <a:ext cx="7084832" cy="4358879"/>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028950" y="6401991"/>
            <a:ext cx="3086100" cy="273844"/>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6457950" y="6401991"/>
            <a:ext cx="2057400" cy="273844"/>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3028950" y="6401991"/>
            <a:ext cx="3086100" cy="273844"/>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6457950" y="6401991"/>
            <a:ext cx="2057400" cy="273844"/>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28650" y="1246414"/>
            <a:ext cx="7886700" cy="416922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末尾幻灯片">
    <p:spTree>
      <p:nvGrpSpPr>
        <p:cNvPr id="1" name=""/>
        <p:cNvGrpSpPr/>
        <p:nvPr/>
      </p:nvGrpSpPr>
      <p:grpSpPr>
        <a:xfrm>
          <a:off x="0" y="0"/>
          <a:ext cx="0" cy="0"/>
          <a:chOff x="0" y="0"/>
          <a:chExt cx="0" cy="0"/>
        </a:xfrm>
      </p:grpSpPr>
      <p:sp>
        <p:nvSpPr>
          <p:cNvPr id="6" name="椭圆 5"/>
          <p:cNvSpPr/>
          <p:nvPr>
            <p:custDataLst>
              <p:tags r:id="rId2"/>
            </p:custDataLst>
          </p:nvPr>
        </p:nvSpPr>
        <p:spPr>
          <a:xfrm>
            <a:off x="2794398" y="1660896"/>
            <a:ext cx="3536205" cy="3536209"/>
          </a:xfrm>
          <a:prstGeom prst="ellipse">
            <a:avLst/>
          </a:prstGeom>
          <a:gradFill flip="none" rotWithShape="1">
            <a:gsLst>
              <a:gs pos="50000">
                <a:schemeClr val="bg1"/>
              </a:gs>
              <a:gs pos="22000">
                <a:schemeClr val="bg1"/>
              </a:gs>
              <a:gs pos="15000">
                <a:schemeClr val="bg1"/>
              </a:gs>
              <a:gs pos="50000">
                <a:schemeClr val="bg1">
                  <a:alpha val="10000"/>
                </a:schemeClr>
              </a:gs>
            </a:gsLst>
            <a:lin ang="2700000" scaled="1"/>
            <a:tileRect/>
          </a:gradFill>
          <a:ln w="19050">
            <a:gradFill flip="none" rotWithShape="1">
              <a:gsLst>
                <a:gs pos="50000">
                  <a:schemeClr val="bg1">
                    <a:lumMod val="75000"/>
                  </a:schemeClr>
                </a:gs>
                <a:gs pos="29000">
                  <a:schemeClr val="bg1">
                    <a:lumMod val="95000"/>
                  </a:schemeClr>
                </a:gs>
                <a:gs pos="0">
                  <a:schemeClr val="bg1"/>
                </a:gs>
                <a:gs pos="71000">
                  <a:schemeClr val="bg1">
                    <a:lumMod val="95000"/>
                  </a:schemeClr>
                </a:gs>
                <a:gs pos="100000">
                  <a:schemeClr val="bg1"/>
                </a:gs>
              </a:gsLst>
              <a:lin ang="2700000" scaled="1"/>
              <a:tileRect/>
            </a:gradFill>
          </a:ln>
          <a:effectLst>
            <a:outerShdw blurRad="228600" dist="88900" dir="2700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3"/>
            </p:custDataLst>
          </p:nvPr>
        </p:nvSpPr>
        <p:spPr>
          <a:xfrm>
            <a:off x="3186688" y="2053186"/>
            <a:ext cx="2751625" cy="2751629"/>
          </a:xfrm>
          <a:prstGeom prst="ellipse">
            <a:avLst/>
          </a:prstGeom>
          <a:gradFill>
            <a:gsLst>
              <a:gs pos="0">
                <a:schemeClr val="accent1"/>
              </a:gs>
              <a:gs pos="100000">
                <a:schemeClr val="accent3"/>
              </a:gs>
            </a:gsLst>
            <a:lin ang="2700000" scaled="1"/>
          </a:gradFill>
          <a:ln>
            <a:noFill/>
          </a:ln>
          <a:effectLst>
            <a:outerShdw blurRad="152400" dist="50800" dir="2700000" algn="tl" rotWithShape="0">
              <a:prstClr val="black">
                <a:alpha val="30000"/>
              </a:prstClr>
            </a:outerShdw>
          </a:effectLst>
          <a:scene3d>
            <a:camera prst="orthographicFront"/>
            <a:lightRig rig="threePt" dir="t"/>
          </a:scene3d>
          <a:sp3d prstMaterial="softEdge">
            <a:bevelT w="1460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custDataLst>
              <p:tags r:id="rId4"/>
            </p:custDataLst>
          </p:nvPr>
        </p:nvSpPr>
        <p:spPr>
          <a:xfrm>
            <a:off x="3186687" y="2053186"/>
            <a:ext cx="2751625" cy="2751629"/>
          </a:xfrm>
        </p:spPr>
        <p:txBody>
          <a:bodyPr>
            <a:normAutofit/>
          </a:bodyPr>
          <a:lstStyle>
            <a:lvl1pPr algn="ctr">
              <a:defRPr sz="4050">
                <a:solidFill>
                  <a:schemeClr val="bg1"/>
                </a:solidFill>
                <a:effectLst>
                  <a:outerShdw blurRad="38100" dist="38100" dir="2700000" algn="tl">
                    <a:srgbClr val="000000">
                      <a:alpha val="43137"/>
                    </a:srgbClr>
                  </a:outerShdw>
                </a:effectLst>
              </a:defRPr>
            </a:lvl1pPr>
          </a:lstStyle>
          <a:p>
            <a:r>
              <a:rPr lang="zh-CN" altLang="en-US" dirty="0"/>
              <a:t>编辑标题</a:t>
            </a:r>
            <a:endParaRPr lang="zh-CN" altLang="en-US" dirty="0"/>
          </a:p>
        </p:txBody>
      </p:sp>
      <p:sp>
        <p:nvSpPr>
          <p:cNvPr id="3" name="日期占位符 2"/>
          <p:cNvSpPr>
            <a:spLocks noGrp="1"/>
          </p:cNvSpPr>
          <p:nvPr>
            <p:ph type="dt" sz="half" idx="10"/>
            <p:custDataLst>
              <p:tags r:id="rId5"/>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28950" y="6401991"/>
            <a:ext cx="3086100" cy="273844"/>
          </a:xfrm>
        </p:spPr>
        <p:txBody>
          <a:bodyPr/>
          <a:lstStyle/>
          <a:p>
            <a:endParaRPr lang="zh-CN" altLang="en-US"/>
          </a:p>
        </p:txBody>
      </p:sp>
      <p:sp>
        <p:nvSpPr>
          <p:cNvPr id="5" name="灯片编号占位符 4"/>
          <p:cNvSpPr>
            <a:spLocks noGrp="1"/>
          </p:cNvSpPr>
          <p:nvPr>
            <p:ph type="sldNum" sz="quarter" idx="12"/>
            <p:custDataLst>
              <p:tags r:id="rId7"/>
            </p:custDataLst>
          </p:nvPr>
        </p:nvSpPr>
        <p:spPr>
          <a:xfrm>
            <a:off x="6457950" y="6401991"/>
            <a:ext cx="2057400" cy="273844"/>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Freeform 5"/>
          <p:cNvSpPr/>
          <p:nvPr userDrawn="1">
            <p:custDataLst>
              <p:tags r:id="rId3"/>
            </p:custDataLst>
          </p:nvPr>
        </p:nvSpPr>
        <p:spPr bwMode="auto">
          <a:xfrm rot="5400000">
            <a:off x="8083153" y="13652"/>
            <a:ext cx="1540510" cy="102441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2"/>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 name="标题 1"/>
          <p:cNvSpPr>
            <a:spLocks noGrp="1"/>
          </p:cNvSpPr>
          <p:nvPr>
            <p:ph type="title"/>
            <p:custDataLst>
              <p:tags r:id="rId4"/>
            </p:custDataLst>
          </p:nvPr>
        </p:nvSpPr>
        <p:spPr>
          <a:xfrm>
            <a:off x="628650" y="530820"/>
            <a:ext cx="7886700" cy="994172"/>
          </a:xfrm>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28950" y="6401991"/>
            <a:ext cx="3086100" cy="273844"/>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6457950" y="6401991"/>
            <a:ext cx="2057400" cy="273844"/>
          </a:xfrm>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3"/>
            </p:custDataLst>
          </p:nvPr>
        </p:nvSpPr>
        <p:spPr>
          <a:xfrm>
            <a:off x="219600" y="304200"/>
            <a:ext cx="87048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custDataLst>
              <p:tags r:id="rId4"/>
            </p:custDataLst>
          </p:nvPr>
        </p:nvSpPr>
        <p:spPr>
          <a:xfrm>
            <a:off x="961200" y="1339650"/>
            <a:ext cx="7219800" cy="542700"/>
          </a:xfr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5"/>
            </p:custDataLst>
          </p:nvPr>
        </p:nvSpPr>
        <p:spPr>
          <a:xfrm>
            <a:off x="960835" y="25942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6"/>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28950" y="6401991"/>
            <a:ext cx="3086100" cy="273844"/>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401991"/>
            <a:ext cx="2057400" cy="273844"/>
          </a:xfrm>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reeform 5"/>
          <p:cNvSpPr/>
          <p:nvPr userDrawn="1">
            <p:custDataLst>
              <p:tags r:id="rId3"/>
            </p:custDataLst>
          </p:nvPr>
        </p:nvSpPr>
        <p:spPr bwMode="auto">
          <a:xfrm rot="5400000">
            <a:off x="8114109" y="7302"/>
            <a:ext cx="1540510" cy="102441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2"/>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8" name="矩形 7"/>
          <p:cNvSpPr/>
          <p:nvPr userDrawn="1">
            <p:custDataLst>
              <p:tags r:id="rId4"/>
            </p:custDataLst>
          </p:nvPr>
        </p:nvSpPr>
        <p:spPr>
          <a:xfrm>
            <a:off x="0" y="0"/>
            <a:ext cx="361759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dirty="0">
              <a:sym typeface="+mn-ea"/>
            </a:endParaRPr>
          </a:p>
        </p:txBody>
      </p:sp>
      <p:sp>
        <p:nvSpPr>
          <p:cNvPr id="2" name="标题 1"/>
          <p:cNvSpPr>
            <a:spLocks noGrp="1"/>
          </p:cNvSpPr>
          <p:nvPr>
            <p:ph type="title" hasCustomPrompt="1"/>
            <p:custDataLst>
              <p:tags r:id="rId5"/>
            </p:custDataLst>
          </p:nvPr>
        </p:nvSpPr>
        <p:spPr>
          <a:xfrm>
            <a:off x="437400" y="880650"/>
            <a:ext cx="2970000" cy="661500"/>
          </a:xfrm>
        </p:spPr>
        <p:txBody>
          <a:bodyPr anchor="ct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28950" y="6401991"/>
            <a:ext cx="3086100" cy="273844"/>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401991"/>
            <a:ext cx="2057400" cy="273844"/>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440100" y="22756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3825900" y="1405930"/>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Freeform 5"/>
          <p:cNvSpPr/>
          <p:nvPr userDrawn="1">
            <p:custDataLst>
              <p:tags r:id="rId3"/>
            </p:custDataLst>
          </p:nvPr>
        </p:nvSpPr>
        <p:spPr bwMode="auto">
          <a:xfrm rot="5400000">
            <a:off x="14049" y="5374957"/>
            <a:ext cx="1540510" cy="102441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2"/>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矩形 9"/>
          <p:cNvSpPr/>
          <p:nvPr userDrawn="1">
            <p:custDataLst>
              <p:tags r:id="rId4"/>
            </p:custDataLst>
          </p:nvPr>
        </p:nvSpPr>
        <p:spPr>
          <a:xfrm>
            <a:off x="0" y="0"/>
            <a:ext cx="9144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p:custDataLst>
              <p:tags r:id="rId5"/>
            </p:custDataLst>
          </p:nvPr>
        </p:nvSpPr>
        <p:spPr>
          <a:xfrm>
            <a:off x="459000" y="859500"/>
            <a:ext cx="8232300" cy="469800"/>
          </a:xfr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28950" y="6401991"/>
            <a:ext cx="3086100" cy="273844"/>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401991"/>
            <a:ext cx="2057400" cy="273844"/>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459000" y="176310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459581" y="32368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reeform 5"/>
          <p:cNvSpPr/>
          <p:nvPr userDrawn="1">
            <p:custDataLst>
              <p:tags r:id="rId3"/>
            </p:custDataLst>
          </p:nvPr>
        </p:nvSpPr>
        <p:spPr bwMode="auto">
          <a:xfrm rot="5400000">
            <a:off x="8119348" y="13652"/>
            <a:ext cx="1540510" cy="102441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2"/>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8" name="矩形 7"/>
          <p:cNvSpPr/>
          <p:nvPr userDrawn="1">
            <p:custDataLst>
              <p:tags r:id="rId4"/>
            </p:custDataLst>
          </p:nvPr>
        </p:nvSpPr>
        <p:spPr>
          <a:xfrm>
            <a:off x="0" y="5029201"/>
            <a:ext cx="9144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p:custDataLst>
              <p:tags r:id="rId5"/>
            </p:custDataLst>
          </p:nvPr>
        </p:nvSpPr>
        <p:spPr>
          <a:xfrm>
            <a:off x="453600" y="740250"/>
            <a:ext cx="8232300" cy="423900"/>
          </a:xfrm>
        </p:spPr>
        <p:txBody>
          <a:bodyPr anchor="ct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28950" y="6401991"/>
            <a:ext cx="3086100" cy="273844"/>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401991"/>
            <a:ext cx="2057400" cy="273844"/>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453628" y="208260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445500" y="53068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Freeform 5"/>
          <p:cNvSpPr/>
          <p:nvPr userDrawn="1">
            <p:custDataLst>
              <p:tags r:id="rId3"/>
            </p:custDataLst>
          </p:nvPr>
        </p:nvSpPr>
        <p:spPr bwMode="auto">
          <a:xfrm rot="5400000">
            <a:off x="-238" y="5317172"/>
            <a:ext cx="1540510" cy="102441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2"/>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矩形 9"/>
          <p:cNvSpPr/>
          <p:nvPr userDrawn="1">
            <p:custDataLst>
              <p:tags r:id="rId4"/>
            </p:custDataLst>
          </p:nvPr>
        </p:nvSpPr>
        <p:spPr>
          <a:xfrm>
            <a:off x="0" y="0"/>
            <a:ext cx="9144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p:custDataLst>
              <p:tags r:id="rId5"/>
            </p:custDataLst>
          </p:nvPr>
        </p:nvSpPr>
        <p:spPr>
          <a:xfrm>
            <a:off x="434700" y="292846"/>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28950" y="6401991"/>
            <a:ext cx="3086100" cy="273844"/>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401991"/>
            <a:ext cx="2057400" cy="273844"/>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434700" y="202500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4681800" y="202500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429300" y="49144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4689900" y="49108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Freeform 5"/>
          <p:cNvSpPr/>
          <p:nvPr userDrawn="1">
            <p:custDataLst>
              <p:tags r:id="rId3"/>
            </p:custDataLst>
          </p:nvPr>
        </p:nvSpPr>
        <p:spPr bwMode="auto">
          <a:xfrm rot="5400000">
            <a:off x="8119348" y="13652"/>
            <a:ext cx="1540510" cy="102441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accent1"/>
              </a:gs>
              <a:gs pos="100000">
                <a:schemeClr val="accent2"/>
              </a:gs>
            </a:gsLst>
            <a:lin ang="2700000" scaled="1"/>
            <a:tileRect/>
          </a:gradFill>
          <a:ln>
            <a:noFill/>
          </a:ln>
          <a:effectLst>
            <a:outerShdw blurRad="152400" dist="63500" dir="5400000" sx="101000" sy="101000" algn="tl" rotWithShape="0">
              <a:schemeClr val="accent4">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矩形 9"/>
          <p:cNvSpPr/>
          <p:nvPr userDrawn="1">
            <p:custDataLst>
              <p:tags r:id="rId4"/>
            </p:custDataLst>
          </p:nvPr>
        </p:nvSpPr>
        <p:spPr>
          <a:xfrm>
            <a:off x="0" y="1576668"/>
            <a:ext cx="9144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hasCustomPrompt="1"/>
            <p:custDataLst>
              <p:tags r:id="rId5"/>
            </p:custDataLst>
          </p:nvPr>
        </p:nvSpPr>
        <p:spPr>
          <a:xfrm>
            <a:off x="1142100" y="1637550"/>
            <a:ext cx="6858000" cy="1790100"/>
          </a:xfr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6"/>
            </p:custDataLst>
          </p:nvPr>
        </p:nvSpPr>
        <p:spPr>
          <a:xfrm>
            <a:off x="628650" y="6401991"/>
            <a:ext cx="2057400" cy="273844"/>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28950" y="6401991"/>
            <a:ext cx="3086100" cy="273844"/>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401991"/>
            <a:ext cx="2057400" cy="273844"/>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1141810" y="406980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899100" y="914400"/>
            <a:ext cx="7349400" cy="2570400"/>
          </a:xfrm>
        </p:spPr>
        <p:txBody>
          <a:bodyPr lIns="90000" tIns="46800" rIns="90000" bIns="46800" anchor="b" anchorCtr="0">
            <a:normAutofit/>
          </a:bodyPr>
          <a:lstStyle>
            <a:lvl1pPr algn="ctr">
              <a:defRPr sz="45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899100" y="3560400"/>
            <a:ext cx="7349400" cy="1472400"/>
          </a:xfrm>
        </p:spPr>
        <p:txBody>
          <a:bodyPr lIns="90000" tIns="46800" rIns="90000" bIns="46800">
            <a:normAutofit/>
          </a:bodyPr>
          <a:lstStyle>
            <a:lvl1pPr marL="0" indent="0" algn="ctr">
              <a:lnSpc>
                <a:spcPct val="110000"/>
              </a:lnSpc>
              <a:buNone/>
              <a:defRPr sz="1800" spc="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608400"/>
            <a:ext cx="82269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456300" y="1490400"/>
            <a:ext cx="82269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493100" y="3848400"/>
            <a:ext cx="5826600" cy="766800"/>
          </a:xfrm>
        </p:spPr>
        <p:txBody>
          <a:bodyPr lIns="90000" tIns="46800" rIns="90000" bIns="46800" anchor="b" anchorCtr="0">
            <a:normAutofit/>
          </a:bodyPr>
          <a:lstStyle>
            <a:lvl1pPr>
              <a:defRPr sz="33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493100" y="4615200"/>
            <a:ext cx="5826600" cy="867600"/>
          </a:xfrm>
        </p:spPr>
        <p:txBody>
          <a:bodyPr lIns="90000" tIns="46800" rIns="90000" bIns="46800">
            <a:normAutofit/>
          </a:bodyPr>
          <a:lstStyle>
            <a:lvl1pPr marL="0" indent="0">
              <a:buNone/>
              <a:defRPr sz="135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608400"/>
            <a:ext cx="82269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456300" y="1501200"/>
            <a:ext cx="38826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808700" y="1501200"/>
            <a:ext cx="38826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608400"/>
            <a:ext cx="82269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456300" y="1429200"/>
            <a:ext cx="4006800" cy="381600"/>
          </a:xfrm>
        </p:spPr>
        <p:txBody>
          <a:bodyPr lIns="101600" tIns="38100" rIns="76200" bIns="3810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56300" y="1854000"/>
            <a:ext cx="40068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4676813" y="1421729"/>
            <a:ext cx="4006800" cy="381600"/>
          </a:xfrm>
        </p:spPr>
        <p:txBody>
          <a:bodyPr vert="horz" lIns="101600" tIns="38100" rIns="76200" bIns="38100" rtlCol="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4676813" y="1854000"/>
            <a:ext cx="40068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608400"/>
            <a:ext cx="82269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56300" y="1555200"/>
            <a:ext cx="3924808" cy="4608000"/>
          </a:xfr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3"/>
            </p:custDataLst>
          </p:nvPr>
        </p:nvSpPr>
        <p:spPr>
          <a:xfrm>
            <a:off x="4762800" y="1555200"/>
            <a:ext cx="3920400" cy="4608000"/>
          </a:xfrm>
        </p:spPr>
        <p:txBody>
          <a:bodyPr vert="horz" lIns="90000" tIns="46800" rIns="90000" bIns="46800" rtlCol="0">
            <a:normAutofit/>
          </a:bodyPr>
          <a:lstStyle>
            <a:lvl1pPr>
              <a:buNone/>
              <a:defRPr sz="12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676100" y="914400"/>
            <a:ext cx="783000" cy="5029200"/>
          </a:xfrm>
        </p:spPr>
        <p:txBody>
          <a:bodyPr vert="eaVert" lIns="90000" tIns="46800" rIns="90000" bIns="46800" rtlCol="0" anchor="ctr" anchorCtr="0">
            <a:normAutofit/>
          </a:bodyPr>
          <a:lstStyle>
            <a:lvl1pPr>
              <a:buNone/>
              <a:defRPr sz="21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685800" y="914400"/>
            <a:ext cx="6876900" cy="5029200"/>
          </a:xfrm>
        </p:spPr>
        <p:txBody>
          <a:bodyPr vert="eaVert" lIns="46800" tIns="46800" rIns="46800" bIns="46800"/>
          <a:lstStyle>
            <a:lvl1pPr marL="171450" indent="-171450">
              <a:spcAft>
                <a:spcPts val="1000"/>
              </a:spcAft>
              <a:defRPr spc="300"/>
            </a:lvl1pPr>
            <a:lvl2pPr marL="514350" indent="-171450">
              <a:defRPr spc="300"/>
            </a:lvl2pPr>
            <a:lvl3pPr marL="857250" indent="-171450">
              <a:defRPr spc="300"/>
            </a:lvl3pPr>
            <a:lvl4pPr marL="1200150" indent="-171450">
              <a:defRPr spc="300"/>
            </a:lvl4pPr>
            <a:lvl5pPr marL="1543050" indent="-17145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56300" y="774000"/>
            <a:ext cx="82296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899100" y="2484000"/>
            <a:ext cx="7349400" cy="1018800"/>
          </a:xfrm>
        </p:spPr>
        <p:txBody>
          <a:bodyPr vert="horz" lIns="90000" tIns="46800" rIns="90000" bIns="46800" rtlCol="0" anchor="t" anchorCtr="0">
            <a:normAutofit/>
          </a:bodyPr>
          <a:lstStyle>
            <a:lvl1pPr algn="ctr">
              <a:defRPr sz="45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899100" y="3560400"/>
            <a:ext cx="7349400" cy="471600"/>
          </a:xfrm>
        </p:spPr>
        <p:txBody>
          <a:bodyPr lIns="90000" tIns="46800" rIns="90000" bIns="46800">
            <a:normAutofit/>
          </a:bodyPr>
          <a:lstStyle>
            <a:lvl1pPr algn="ctr">
              <a:lnSpc>
                <a:spcPct val="110000"/>
              </a:lnSpc>
              <a:buNone/>
              <a:defRPr sz="18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7" Type="http://schemas.openxmlformats.org/officeDocument/2006/relationships/theme" Target="../theme/theme2.xml"/><Relationship Id="rId26" Type="http://schemas.openxmlformats.org/officeDocument/2006/relationships/tags" Target="../tags/tag156.xml"/><Relationship Id="rId25" Type="http://schemas.openxmlformats.org/officeDocument/2006/relationships/tags" Target="../tags/tag155.xml"/><Relationship Id="rId24" Type="http://schemas.openxmlformats.org/officeDocument/2006/relationships/tags" Target="../tags/tag154.xml"/><Relationship Id="rId23" Type="http://schemas.openxmlformats.org/officeDocument/2006/relationships/tags" Target="../tags/tag153.xml"/><Relationship Id="rId22" Type="http://schemas.openxmlformats.org/officeDocument/2006/relationships/tags" Target="../tags/tag152.xml"/><Relationship Id="rId21" Type="http://schemas.openxmlformats.org/officeDocument/2006/relationships/tags" Target="../tags/tag151.xml"/><Relationship Id="rId20" Type="http://schemas.openxmlformats.org/officeDocument/2006/relationships/image" Target="../media/image1.png"/><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8" Type="http://schemas.openxmlformats.org/officeDocument/2006/relationships/theme" Target="../theme/theme3.xml"/><Relationship Id="rId17" Type="http://schemas.openxmlformats.org/officeDocument/2006/relationships/tags" Target="../tags/tag218.xml"/><Relationship Id="rId16" Type="http://schemas.openxmlformats.org/officeDocument/2006/relationships/tags" Target="../tags/tag217.xml"/><Relationship Id="rId15" Type="http://schemas.openxmlformats.org/officeDocument/2006/relationships/tags" Target="../tags/tag216.xml"/><Relationship Id="rId14" Type="http://schemas.openxmlformats.org/officeDocument/2006/relationships/tags" Target="../tags/tag215.xml"/><Relationship Id="rId13" Type="http://schemas.openxmlformats.org/officeDocument/2006/relationships/tags" Target="../tags/tag214.xml"/><Relationship Id="rId12" Type="http://schemas.openxmlformats.org/officeDocument/2006/relationships/tags" Target="../tags/tag213.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21"/>
            </p:custDataLst>
          </p:nvPr>
        </p:nvSpPr>
        <p:spPr>
          <a:xfrm>
            <a:off x="628650" y="1131094"/>
            <a:ext cx="7886700" cy="994172"/>
          </a:xfrm>
          <a:prstGeom prst="rect">
            <a:avLst/>
          </a:prstGeom>
        </p:spPr>
        <p:txBody>
          <a:bodyPr vert="horz" lIns="91440" tIns="45720" rIns="91440" bIns="45720" rtlCol="0" anchor="ctr">
            <a:normAutofit/>
          </a:bodyPr>
          <a:lstStyle/>
          <a:p>
            <a:r>
              <a:rPr lang="en-US" altLang="zh-CN" dirty="0"/>
              <a:t>mdc</a:t>
            </a:r>
            <a:endParaRPr lang="en-US" altLang="zh-CN" dirty="0"/>
          </a:p>
        </p:txBody>
      </p:sp>
      <p:sp>
        <p:nvSpPr>
          <p:cNvPr id="8" name="文本占位符 2"/>
          <p:cNvSpPr>
            <a:spLocks noGrp="1"/>
          </p:cNvSpPr>
          <p:nvPr>
            <p:ph type="body" idx="1"/>
            <p:custDataLst>
              <p:tags r:id="rId22"/>
            </p:custDataLst>
          </p:nvPr>
        </p:nvSpPr>
        <p:spPr>
          <a:xfrm>
            <a:off x="628650" y="2226469"/>
            <a:ext cx="7886700" cy="326350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custDataLst>
              <p:tags r:id="rId23"/>
            </p:custDataLst>
          </p:nvPr>
        </p:nvSpPr>
        <p:spPr>
          <a:xfrm>
            <a:off x="628650" y="5624513"/>
            <a:ext cx="2057400" cy="273844"/>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custDataLst>
              <p:tags r:id="rId24"/>
            </p:custDataLst>
          </p:nvPr>
        </p:nvSpPr>
        <p:spPr>
          <a:xfrm>
            <a:off x="3028950" y="5624513"/>
            <a:ext cx="3086100" cy="273844"/>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custDataLst>
              <p:tags r:id="rId25"/>
            </p:custDataLst>
          </p:nvPr>
        </p:nvSpPr>
        <p:spPr>
          <a:xfrm>
            <a:off x="6457950" y="5624513"/>
            <a:ext cx="2057400" cy="273844"/>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fld>
            <a:endParaRPr lang="zh-CN" altLang="en-US"/>
          </a:p>
        </p:txBody>
      </p:sp>
      <p:sp>
        <p:nvSpPr>
          <p:cNvPr id="2" name="KSO_TEMPLATE" hidden="1"/>
          <p:cNvSpPr/>
          <p:nvPr>
            <p:custDataLst>
              <p:tags r:id="rId26"/>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txStyles>
    <p:titleStyle>
      <a:lvl1pPr algn="l" defTabSz="685800" rtl="0" eaLnBrk="1" latinLnBrk="0" hangingPunct="1">
        <a:lnSpc>
          <a:spcPct val="90000"/>
        </a:lnSpc>
        <a:spcBef>
          <a:spcPct val="0"/>
        </a:spcBef>
        <a:buNone/>
        <a:defRPr sz="3300" kern="1200">
          <a:gradFill>
            <a:gsLst>
              <a:gs pos="0">
                <a:schemeClr val="accent1"/>
              </a:gs>
              <a:gs pos="100000">
                <a:schemeClr val="accent3"/>
              </a:gs>
            </a:gsLst>
            <a:lin ang="2700000" scaled="1"/>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56300" y="608400"/>
            <a:ext cx="82269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456300" y="1490400"/>
            <a:ext cx="82269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459000" y="6314400"/>
            <a:ext cx="2025000" cy="316800"/>
          </a:xfrm>
          <a:prstGeom prst="rect">
            <a:avLst/>
          </a:prstGeom>
        </p:spPr>
        <p:txBody>
          <a:bodyPr vert="horz" lIns="91440" tIns="45720" rIns="91440" bIns="45720" rtlCol="0" anchor="ctr">
            <a:normAutofit/>
          </a:bodyPr>
          <a:lstStyle>
            <a:lvl1pPr algn="l">
              <a:defRPr sz="75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3087000" y="6314400"/>
            <a:ext cx="2970000" cy="316800"/>
          </a:xfrm>
          <a:prstGeom prst="rect">
            <a:avLst/>
          </a:prstGeom>
        </p:spPr>
        <p:txBody>
          <a:bodyPr vert="horz" lIns="91440" tIns="45720" rIns="91440" bIns="45720" rtlCol="0" anchor="ctr">
            <a:normAutofit/>
          </a:bodyPr>
          <a:lstStyle>
            <a:lvl1pPr algn="ctr">
              <a:defRPr sz="75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6658200" y="6314400"/>
            <a:ext cx="2025000" cy="316800"/>
          </a:xfrm>
          <a:prstGeom prst="rect">
            <a:avLst/>
          </a:prstGeom>
        </p:spPr>
        <p:txBody>
          <a:bodyPr vert="horz" lIns="91440" tIns="45720" rIns="91440" bIns="45720" rtlCol="0" anchor="ctr">
            <a:normAutofit/>
          </a:bodyPr>
          <a:lstStyle>
            <a:lvl1pPr algn="r">
              <a:defRPr sz="75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image" Target="../media/image3.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normAutofit fontScale="90000"/>
          </a:bodyPr>
          <a:p>
            <a:r>
              <a:rPr lang="zh-CN" altLang="en-US"/>
              <a:t> </a:t>
            </a:r>
            <a:r>
              <a:rPr lang="zh-CN" altLang="en-US" sz="4400"/>
              <a:t>SMC mo</a:t>
            </a:r>
            <a:r>
              <a:rPr lang="en-US" altLang="zh-CN" sz="4400"/>
              <a:t>u</a:t>
            </a:r>
            <a:r>
              <a:rPr lang="zh-CN" altLang="en-US" sz="4400"/>
              <a:t>ld cases</a:t>
            </a:r>
            <a:endParaRPr lang="zh-CN" altLang="en-US" sz="4400"/>
          </a:p>
        </p:txBody>
      </p:sp>
      <p:sp>
        <p:nvSpPr>
          <p:cNvPr id="3" name="副标题 2"/>
          <p:cNvSpPr>
            <a:spLocks noGrp="1"/>
          </p:cNvSpPr>
          <p:nvPr>
            <p:ph type="subTitle" idx="1"/>
          </p:nvPr>
        </p:nvSpPr>
        <p:spPr/>
        <p:txBody>
          <a:bodyPr>
            <a:normAutofit fontScale="70000"/>
          </a:bodyPr>
          <a:p>
            <a:r>
              <a:rPr lang="en-US" altLang="zh-CN" b="1"/>
              <a:t>compression mould</a:t>
            </a:r>
            <a:endParaRPr lang="en-US" altLang="zh-CN" b="1"/>
          </a:p>
        </p:txBody>
      </p:sp>
      <p:sp>
        <p:nvSpPr>
          <p:cNvPr id="4" name="文本占位符 3"/>
          <p:cNvSpPr>
            <a:spLocks noGrp="1"/>
          </p:cNvSpPr>
          <p:nvPr>
            <p:ph type="body" sz="quarter" idx="13"/>
          </p:nvPr>
        </p:nvSpPr>
        <p:spPr/>
        <p:txBody>
          <a:bodyPr>
            <a:normAutofit fontScale="80000"/>
          </a:bodyPr>
          <a:p>
            <a:r>
              <a:rPr lang="en-US" altLang="zh-CN" b="1"/>
              <a:t>compsite mould</a:t>
            </a:r>
            <a:r>
              <a:rPr lang="en-US" altLang="zh-CN"/>
              <a:t> </a:t>
            </a:r>
            <a:endParaRPr lang="en-US" altLang="zh-CN"/>
          </a:p>
        </p:txBody>
      </p:sp>
      <p:sp>
        <p:nvSpPr>
          <p:cNvPr id="11" name="文本框 10"/>
          <p:cNvSpPr txBox="1"/>
          <p:nvPr/>
        </p:nvSpPr>
        <p:spPr>
          <a:xfrm>
            <a:off x="1259205" y="2708910"/>
            <a:ext cx="1798320" cy="571500"/>
          </a:xfrm>
          <a:prstGeom prst="rect">
            <a:avLst/>
          </a:prstGeom>
          <a:noFill/>
        </p:spPr>
        <p:txBody>
          <a:bodyPr wrap="square" rtlCol="0">
            <a:noAutofit/>
          </a:bodyPr>
          <a:p>
            <a:pPr algn="l">
              <a:buClrTx/>
              <a:buSzTx/>
              <a:buFontTx/>
            </a:pPr>
            <a:r>
              <a:rPr lang="en-US" altLang="zh-CN" sz="28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8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
        <p:nvSpPr>
          <p:cNvPr id="5" name="文本框 4"/>
          <p:cNvSpPr txBox="1"/>
          <p:nvPr/>
        </p:nvSpPr>
        <p:spPr>
          <a:xfrm>
            <a:off x="2339340" y="6381115"/>
            <a:ext cx="5110480" cy="368300"/>
          </a:xfrm>
          <a:prstGeom prst="rect">
            <a:avLst/>
          </a:prstGeom>
          <a:noFill/>
        </p:spPr>
        <p:txBody>
          <a:bodyPr wrap="square" rtlCol="0">
            <a:spAutoFit/>
          </a:bodyPr>
          <a:p>
            <a:r>
              <a:rPr lang="zh-CN" altLang="en-US" b="1" i="1"/>
              <a:t>Let's get started on your new project!</a:t>
            </a:r>
            <a:endParaRPr lang="zh-CN" altLang="en-US" b="1" i="1"/>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METER BOX MOULD</a:t>
            </a:r>
            <a:endParaRPr lang="zh-CN" altLang="en-US" sz="3300" b="0" spc="0">
              <a:solidFill>
                <a:schemeClr val="accent1"/>
              </a:solidFill>
            </a:endParaRPr>
          </a:p>
        </p:txBody>
      </p:sp>
      <p:sp>
        <p:nvSpPr>
          <p:cNvPr id="4" name="文本框 3"/>
          <p:cNvSpPr txBox="1"/>
          <p:nvPr/>
        </p:nvSpPr>
        <p:spPr>
          <a:xfrm>
            <a:off x="4860290" y="2132965"/>
            <a:ext cx="4117975" cy="2861310"/>
          </a:xfrm>
          <a:prstGeom prst="rect">
            <a:avLst/>
          </a:prstGeom>
          <a:noFill/>
        </p:spPr>
        <p:txBody>
          <a:bodyPr wrap="square" rtlCol="0">
            <a:spAutoFit/>
          </a:bodyPr>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SMC electric meter box mould requires a special composite material, which consists of two parts: Matrix-polyester resin and reinforcement materials. The new SMC composite meter box is specially used for power distribution network in outdoor public places, especially suitable for industrial and mining enterprises, residential communities and high-rise buildings and other power supply network terminals. It has good insulation, environmental protection, flame retardance, corrosion resistance, and longer life than metal materials. It can effectively solve the problem of easy electric shock caused by the low voltage distribution box made of iron shell installed in the community.</a:t>
            </a:r>
            <a:endParaRPr lang="zh-CN" altLang="en-US" sz="1200">
              <a:solidFill>
                <a:schemeClr val="dk1"/>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539750" y="2204720"/>
            <a:ext cx="4177665" cy="2940050"/>
          </a:xfrm>
          <a:prstGeom prst="rect">
            <a:avLst/>
          </a:prstGeom>
        </p:spPr>
      </p:pic>
      <p:sp>
        <p:nvSpPr>
          <p:cNvPr id="6" name="文本框 5"/>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CONNECTION BOX MOLD</a:t>
            </a:r>
            <a:endParaRPr lang="zh-CN" altLang="en-US" sz="3300" b="0" spc="0">
              <a:solidFill>
                <a:schemeClr val="accent1"/>
              </a:solidFill>
            </a:endParaRPr>
          </a:p>
        </p:txBody>
      </p:sp>
      <p:sp>
        <p:nvSpPr>
          <p:cNvPr id="4" name="文本框 3"/>
          <p:cNvSpPr txBox="1"/>
          <p:nvPr/>
        </p:nvSpPr>
        <p:spPr>
          <a:xfrm>
            <a:off x="4932045" y="2101215"/>
            <a:ext cx="4030345" cy="3415030"/>
          </a:xfrm>
          <a:prstGeom prst="rect">
            <a:avLst/>
          </a:prstGeom>
          <a:noFill/>
        </p:spPr>
        <p:txBody>
          <a:bodyPr wrap="square" rtlCol="0">
            <a:spAutoFit/>
          </a:bodyPr>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The SMC connection box is used to protect the wiring and avoid electric leakage or short circuit. The junction box shell is generally made of plastic. Due to long-term outdoor use, the outdoor junction box shell made of plastic is prone to aging. Therefore, we use SMC to manufacture junction box products. SMC junction box has the characteristics of good corrosion resistance, wide temperature range, high mechanical strength, complete insulation and non-conductivity, and long service life.</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The junction box mold uses SMC to produce the required junction box products through a compression moulding process. The material ratio of SMC can be adjusted to meet the needs of various harsh environments and places in outdoor projects. </a:t>
            </a:r>
            <a:endParaRPr lang="zh-CN" altLang="en-US" sz="1200">
              <a:solidFill>
                <a:schemeClr val="dk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a:stretch>
            <a:fillRect/>
          </a:stretch>
        </p:blipFill>
        <p:spPr>
          <a:xfrm>
            <a:off x="395605" y="2101215"/>
            <a:ext cx="4236720" cy="3141345"/>
          </a:xfrm>
          <a:prstGeom prst="rect">
            <a:avLst/>
          </a:prstGeom>
        </p:spPr>
      </p:pic>
      <p:sp>
        <p:nvSpPr>
          <p:cNvPr id="2" name="文本框 1"/>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DISTRIBUTION BOX MOLD</a:t>
            </a:r>
            <a:endParaRPr lang="zh-CN" altLang="en-US" sz="3300" b="0" spc="0">
              <a:solidFill>
                <a:schemeClr val="accent1"/>
              </a:solidFill>
            </a:endParaRPr>
          </a:p>
        </p:txBody>
      </p:sp>
      <p:sp>
        <p:nvSpPr>
          <p:cNvPr id="4" name="文本框 3"/>
          <p:cNvSpPr txBox="1"/>
          <p:nvPr/>
        </p:nvSpPr>
        <p:spPr>
          <a:xfrm>
            <a:off x="4932045" y="2132965"/>
            <a:ext cx="4030345" cy="3415030"/>
          </a:xfrm>
          <a:prstGeom prst="rect">
            <a:avLst/>
          </a:prstGeom>
          <a:noFill/>
        </p:spPr>
        <p:txBody>
          <a:bodyPr wrap="square" rtlCol="0">
            <a:spAutoFit/>
          </a:bodyPr>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SMC distribution box mold manufacturer, Dacheng has many years of experience in molding technology and processing machinery, provides mold design and customization services, and can manufacture and provide high-quality SMC distribution box molds and products. SMC distribution box is molded by distribution box mould, SMC unsaturated polyester resin. It solves the problems that wooden meter boxes, steel meter boxes and plastic meter boxes are easy to age, rust, poor insulation performance, poor cold resistance, poor fire resistance, and short service life. It is suitable for housing construction and civil power transformation. Suitable for multiple houses, single house or cross house installation, easy construction, hidden wiring and rain protection.</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323850" y="2276475"/>
            <a:ext cx="4417060" cy="3296285"/>
          </a:xfrm>
          <a:prstGeom prst="rect">
            <a:avLst/>
          </a:prstGeom>
        </p:spPr>
      </p:pic>
      <p:sp>
        <p:nvSpPr>
          <p:cNvPr id="6" name="文本框 5"/>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2915920" y="2026285"/>
            <a:ext cx="3385820" cy="2805430"/>
          </a:xfrm>
        </p:spPr>
        <p:txBody>
          <a:bodyPr/>
          <a:p>
            <a:r>
              <a:rPr lang="en-US" altLang="zh-CN" sz="3200"/>
              <a:t>SMC </a:t>
            </a:r>
            <a:br>
              <a:rPr lang="en-US" altLang="zh-CN" sz="3200"/>
            </a:br>
            <a:r>
              <a:rPr lang="zh-CN" altLang="en-US" sz="2800"/>
              <a:t>INDUSTRIAL  MOULD</a:t>
            </a:r>
            <a:endParaRPr lang="zh-CN" altLang="en-US" sz="2800"/>
          </a:p>
        </p:txBody>
      </p:sp>
      <p:sp>
        <p:nvSpPr>
          <p:cNvPr id="2" name="文本框 1"/>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MANHOLE COVER MOULD</a:t>
            </a:r>
            <a:endParaRPr lang="zh-CN" altLang="en-US" sz="3300" b="0" spc="0">
              <a:solidFill>
                <a:schemeClr val="accent1"/>
              </a:solidFill>
            </a:endParaRPr>
          </a:p>
        </p:txBody>
      </p:sp>
      <p:sp>
        <p:nvSpPr>
          <p:cNvPr id="4" name="文本框 3"/>
          <p:cNvSpPr txBox="1"/>
          <p:nvPr/>
        </p:nvSpPr>
        <p:spPr>
          <a:xfrm>
            <a:off x="4932045" y="2376805"/>
            <a:ext cx="4030345" cy="3415030"/>
          </a:xfrm>
          <a:prstGeom prst="rect">
            <a:avLst/>
          </a:prstGeom>
          <a:noFill/>
        </p:spPr>
        <p:txBody>
          <a:bodyPr wrap="square" rtlCol="0">
            <a:spAutoFit/>
          </a:bodyPr>
          <a:p>
            <a:pPr algn="just"/>
            <a:r>
              <a:rPr lang="zh-CN" altLang="en-US" sz="1200">
                <a:solidFill>
                  <a:schemeClr val="dk1"/>
                </a:solidFill>
                <a:latin typeface="微软雅黑" panose="020B0503020204020204" charset="-122"/>
                <a:ea typeface="微软雅黑" panose="020B0503020204020204" charset="-122"/>
              </a:rPr>
              <a:t>Compression Mould process produces high strength, complex manhole cover parts in a wide variety of sizes. The manhole cover material charge is manually or robotically placed in manhole cover mould; the heated mould halves are closed, pressure can be available applied from 500T till 4000T at MDC workshop, cycle time ranges from one to five minutes, depending on part size and thickness. Features such as ribs, bosses, and inserts can be moulded in.</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MDC can customize manhole cover mould according to your requirements. We will make reasonable use of MDC's excellent composite material technology and mould manufacturing experience. Provide you with the best manhole cover moulding solution.</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a:stretch>
            <a:fillRect/>
          </a:stretch>
        </p:blipFill>
        <p:spPr>
          <a:xfrm>
            <a:off x="395605" y="2376805"/>
            <a:ext cx="4374515" cy="3197225"/>
          </a:xfrm>
          <a:prstGeom prst="rect">
            <a:avLst/>
          </a:prstGeom>
        </p:spPr>
      </p:pic>
      <p:sp>
        <p:nvSpPr>
          <p:cNvPr id="2" name="文本框 1"/>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PUMP MOLD</a:t>
            </a:r>
            <a:endParaRPr lang="zh-CN" altLang="en-US"/>
          </a:p>
        </p:txBody>
      </p:sp>
      <p:sp>
        <p:nvSpPr>
          <p:cNvPr id="4" name="文本框 3"/>
          <p:cNvSpPr txBox="1"/>
          <p:nvPr/>
        </p:nvSpPr>
        <p:spPr>
          <a:xfrm>
            <a:off x="5004435" y="2564765"/>
            <a:ext cx="4030345" cy="2676525"/>
          </a:xfrm>
          <a:prstGeom prst="rect">
            <a:avLst/>
          </a:prstGeom>
          <a:noFill/>
        </p:spPr>
        <p:txBody>
          <a:bodyPr wrap="square" rtlCol="0">
            <a:spAutoFit/>
          </a:bodyPr>
          <a:p>
            <a:pPr algn="just"/>
            <a:r>
              <a:rPr lang="zh-CN" altLang="en-US" sz="1200">
                <a:solidFill>
                  <a:schemeClr val="dk1"/>
                </a:solidFill>
                <a:latin typeface="微软雅黑" panose="020B0503020204020204" charset="-122"/>
                <a:ea typeface="微软雅黑" panose="020B0503020204020204" charset="-122"/>
              </a:rPr>
              <a:t>The materials of previous water pumps include cast iron, cast steel, bronze, stainless steel, carbon structural steel, alloy steel, etc. Most of them are made of steel, but although the water pumps made of this material have high strength and good compression resistance, Heavy weight, not easy to install. Because SMC materials are light, high-strength, not easy to corrode, and have a long service life, this advantage greatly compensates for the shortcomings of steel water pumps. In addition, the cost is relatively low, and SMC composite materials are gradually used to produce water pump moulds on the market.</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395605" y="2336165"/>
            <a:ext cx="4425950" cy="3027680"/>
          </a:xfrm>
          <a:prstGeom prst="rect">
            <a:avLst/>
          </a:prstGeom>
        </p:spPr>
      </p:pic>
      <p:sp>
        <p:nvSpPr>
          <p:cNvPr id="6" name="文本框 5"/>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2915920" y="2026285"/>
            <a:ext cx="3385820" cy="2805430"/>
          </a:xfrm>
        </p:spPr>
        <p:txBody>
          <a:bodyPr/>
          <a:p>
            <a:r>
              <a:rPr lang="en-US" altLang="zh-CN" sz="3200"/>
              <a:t>SMC </a:t>
            </a:r>
            <a:br>
              <a:rPr lang="en-US" altLang="zh-CN" sz="3200"/>
            </a:br>
            <a:r>
              <a:rPr lang="en-US" altLang="zh-CN" sz="2800"/>
              <a:t>BATHROOM</a:t>
            </a:r>
            <a:r>
              <a:rPr lang="zh-CN" altLang="en-US" sz="2400"/>
              <a:t> MOULD</a:t>
            </a:r>
            <a:endParaRPr lang="zh-CN" altLang="en-US" sz="2400"/>
          </a:p>
        </p:txBody>
      </p:sp>
      <p:sp>
        <p:nvSpPr>
          <p:cNvPr id="2" name="文本框 1"/>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a:t>
            </a:r>
            <a:r>
              <a:rPr sz="3300" b="0" spc="0">
                <a:solidFill>
                  <a:schemeClr val="accent1"/>
                </a:solidFill>
              </a:rPr>
              <a:t> LAUNDRY TROUGH MOLD</a:t>
            </a:r>
            <a:endParaRPr sz="3300" b="0" spc="0">
              <a:solidFill>
                <a:schemeClr val="accent1"/>
              </a:solidFill>
            </a:endParaRPr>
          </a:p>
        </p:txBody>
      </p:sp>
      <p:sp>
        <p:nvSpPr>
          <p:cNvPr id="4" name="文本框 3"/>
          <p:cNvSpPr txBox="1"/>
          <p:nvPr/>
        </p:nvSpPr>
        <p:spPr>
          <a:xfrm>
            <a:off x="5004435" y="2564765"/>
            <a:ext cx="4030345" cy="1938020"/>
          </a:xfrm>
          <a:prstGeom prst="rect">
            <a:avLst/>
          </a:prstGeom>
          <a:noFill/>
        </p:spPr>
        <p:txBody>
          <a:bodyPr wrap="square" rtlCol="0">
            <a:spAutoFit/>
          </a:bodyPr>
          <a:p>
            <a:pPr algn="just"/>
            <a:r>
              <a:rPr lang="zh-CN" altLang="en-US" sz="1200">
                <a:solidFill>
                  <a:schemeClr val="dk1"/>
                </a:solidFill>
                <a:latin typeface="微软雅黑" panose="020B0503020204020204" charset="-122"/>
                <a:ea typeface="微软雅黑" panose="020B0503020204020204" charset="-122"/>
              </a:rPr>
              <a:t>SMC laundry tank mold is not only relatively low cost, but also durable, not easy to rust, strong hardness and light quality, more and more become the choice of laundry tank production material.</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MDC Mould is experienced in the manufacturing of SMC laundry trough mould.In addition to the laundry trough, in the shower room base mold, wash basin mold, bathtub mold is also very mature, have the demand please contact us!</a:t>
            </a:r>
            <a:endParaRPr lang="zh-CN" altLang="en-US" sz="1200">
              <a:solidFill>
                <a:schemeClr val="dk1"/>
              </a:solidFill>
              <a:latin typeface="微软雅黑" panose="020B0503020204020204" charset="-122"/>
              <a:ea typeface="微软雅黑" panose="020B0503020204020204" charset="-122"/>
            </a:endParaRPr>
          </a:p>
        </p:txBody>
      </p:sp>
      <p:sp>
        <p:nvSpPr>
          <p:cNvPr id="5" name="文本框 4"/>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pic>
        <p:nvPicPr>
          <p:cNvPr id="6" name="图片 5"/>
          <p:cNvPicPr>
            <a:picLocks noChangeAspect="1"/>
          </p:cNvPicPr>
          <p:nvPr/>
        </p:nvPicPr>
        <p:blipFill>
          <a:blip r:embed="rId1"/>
          <a:stretch>
            <a:fillRect/>
          </a:stretch>
        </p:blipFill>
        <p:spPr>
          <a:xfrm>
            <a:off x="539750" y="2493010"/>
            <a:ext cx="4269740" cy="28638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a:t>
            </a:r>
            <a:r>
              <a:rPr sz="3300" b="0" spc="0">
                <a:solidFill>
                  <a:schemeClr val="accent1"/>
                </a:solidFill>
              </a:rPr>
              <a:t> DOOR SKIN MOULD</a:t>
            </a:r>
            <a:endParaRPr sz="3300" b="0" spc="0">
              <a:solidFill>
                <a:schemeClr val="accent1"/>
              </a:solidFill>
            </a:endParaRPr>
          </a:p>
        </p:txBody>
      </p:sp>
      <p:sp>
        <p:nvSpPr>
          <p:cNvPr id="4" name="文本框 3"/>
          <p:cNvSpPr txBox="1"/>
          <p:nvPr/>
        </p:nvSpPr>
        <p:spPr>
          <a:xfrm>
            <a:off x="4860290" y="2493010"/>
            <a:ext cx="4030345" cy="2491740"/>
          </a:xfrm>
          <a:prstGeom prst="rect">
            <a:avLst/>
          </a:prstGeom>
          <a:noFill/>
        </p:spPr>
        <p:txBody>
          <a:bodyPr wrap="square" rtlCol="0">
            <a:spAutoFit/>
          </a:bodyPr>
          <a:p>
            <a:pPr algn="just"/>
            <a:r>
              <a:rPr lang="zh-CN" altLang="en-US" sz="1200">
                <a:solidFill>
                  <a:schemeClr val="dk1"/>
                </a:solidFill>
                <a:latin typeface="微软雅黑" panose="020B0503020204020204" charset="-122"/>
                <a:ea typeface="微软雅黑" panose="020B0503020204020204" charset="-122"/>
              </a:rPr>
              <a:t>MDC has provided many kinds of SMC door mould, SMC door skin mould to the world market. This type of door mould is a large flat product, which is usually made by a moulding process. To produce the SMC door through the moulding process, or to mould the SMC door skin, you only need to place the SMC composite material in the cavity of the SMC mould and apply a certain pressure and temperature to obtain the product. MDC has many years of experience in the development of large-scale compression moulds. We have a press of up to 4000T, which can meet your needs for any door mould.</a:t>
            </a:r>
            <a:endParaRPr lang="zh-CN" altLang="en-US" sz="1200">
              <a:solidFill>
                <a:schemeClr val="dk1"/>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611505" y="2493010"/>
            <a:ext cx="3935095" cy="2665095"/>
          </a:xfrm>
          <a:prstGeom prst="rect">
            <a:avLst/>
          </a:prstGeom>
        </p:spPr>
      </p:pic>
      <p:sp>
        <p:nvSpPr>
          <p:cNvPr id="7" name="文本框 6"/>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a:t>
            </a:r>
            <a:r>
              <a:rPr lang="en-US" altLang="zh-CN" sz="3300" b="0" spc="0">
                <a:solidFill>
                  <a:schemeClr val="accent1"/>
                </a:solidFill>
              </a:rPr>
              <a:t> SINK MOULD</a:t>
            </a:r>
            <a:r>
              <a:rPr sz="3300" b="0" spc="0">
                <a:solidFill>
                  <a:schemeClr val="accent1"/>
                </a:solidFill>
              </a:rPr>
              <a:t> </a:t>
            </a:r>
            <a:endParaRPr sz="3300" b="0" spc="0">
              <a:solidFill>
                <a:schemeClr val="accent1"/>
              </a:solidFill>
            </a:endParaRPr>
          </a:p>
        </p:txBody>
      </p:sp>
      <p:sp>
        <p:nvSpPr>
          <p:cNvPr id="7" name="文本框 6"/>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pic>
        <p:nvPicPr>
          <p:cNvPr id="5" name="图片 4"/>
          <p:cNvPicPr>
            <a:picLocks noChangeAspect="1"/>
          </p:cNvPicPr>
          <p:nvPr/>
        </p:nvPicPr>
        <p:blipFill>
          <a:blip r:embed="rId1"/>
          <a:stretch>
            <a:fillRect/>
          </a:stretch>
        </p:blipFill>
        <p:spPr>
          <a:xfrm>
            <a:off x="683895" y="2348865"/>
            <a:ext cx="4102100" cy="2745740"/>
          </a:xfrm>
          <a:prstGeom prst="rect">
            <a:avLst/>
          </a:prstGeom>
        </p:spPr>
      </p:pic>
      <p:sp>
        <p:nvSpPr>
          <p:cNvPr id="6" name="文本框 5"/>
          <p:cNvSpPr txBox="1"/>
          <p:nvPr/>
        </p:nvSpPr>
        <p:spPr>
          <a:xfrm>
            <a:off x="5331460" y="2382520"/>
            <a:ext cx="3293745" cy="2717165"/>
          </a:xfrm>
          <a:prstGeom prst="rect">
            <a:avLst/>
          </a:prstGeom>
          <a:noFill/>
        </p:spPr>
        <p:txBody>
          <a:bodyPr wrap="square" rtlCol="0">
            <a:noAutofit/>
          </a:bodyPr>
          <a:p>
            <a:pPr algn="just"/>
            <a:r>
              <a:rPr lang="zh-CN" altLang="en-US" sz="1200">
                <a:solidFill>
                  <a:schemeClr val="dk1"/>
                </a:solidFill>
                <a:latin typeface="微软雅黑" panose="020B0503020204020204" charset="-122"/>
                <a:ea typeface="微软雅黑" panose="020B0503020204020204" charset="-122"/>
              </a:rPr>
              <a:t>MDC has top mould finishing technology and mould mirror polishing technology. We have multiple SMC sink mould production lines to ensure that your orders are completed on time and with high quality. For your SMC sink, we will help you achieve efficient production. In addition, with MDC's accumulated years of glass fibre reinforced plastic material technology, we ensure the service life, smoothness and use experience of your sink, and help you enhance your market competitiveness.</a:t>
            </a:r>
            <a:endParaRPr lang="zh-CN" altLang="en-US" sz="1200">
              <a:solidFill>
                <a:schemeClr val="dk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_LYK7216"/>
          <p:cNvPicPr>
            <a:picLocks noChangeAspect="1"/>
          </p:cNvPicPr>
          <p:nvPr/>
        </p:nvPicPr>
        <p:blipFill>
          <a:blip r:embed="rId1"/>
          <a:stretch>
            <a:fillRect/>
          </a:stretch>
        </p:blipFill>
        <p:spPr>
          <a:xfrm>
            <a:off x="467360" y="1700530"/>
            <a:ext cx="4318000" cy="3117215"/>
          </a:xfrm>
          <a:prstGeom prst="rect">
            <a:avLst/>
          </a:prstGeom>
        </p:spPr>
      </p:pic>
      <p:sp>
        <p:nvSpPr>
          <p:cNvPr id="7" name="文本框 6"/>
          <p:cNvSpPr txBox="1"/>
          <p:nvPr/>
        </p:nvSpPr>
        <p:spPr>
          <a:xfrm>
            <a:off x="7884795"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
        <p:nvSpPr>
          <p:cNvPr id="9" name="文本框 8"/>
          <p:cNvSpPr txBox="1"/>
          <p:nvPr/>
        </p:nvSpPr>
        <p:spPr>
          <a:xfrm>
            <a:off x="5363845" y="1844675"/>
            <a:ext cx="3253105" cy="3030855"/>
          </a:xfrm>
          <a:prstGeom prst="rect">
            <a:avLst/>
          </a:prstGeom>
          <a:noFill/>
        </p:spPr>
        <p:txBody>
          <a:bodyPr wrap="square" rtlCol="0">
            <a:noAutofit/>
          </a:bodyPr>
          <a:p>
            <a:pPr algn="just"/>
            <a:r>
              <a:rPr lang="zh-CN" altLang="en-US" sz="1200">
                <a:latin typeface="微软雅黑" panose="020B0503020204020204" charset="-122"/>
                <a:ea typeface="微软雅黑" panose="020B0503020204020204" charset="-122"/>
              </a:rPr>
              <a:t>Since establishment in 1997, MDC Mould was the development and manufacture of world class compression mould. The experience of mould design and manufacture spans many industries including Sanitary&amp;Kitchenware, Automotive, Electrical, Transportation, Bathroom, etc.</a:t>
            </a:r>
            <a:endParaRPr lang="zh-CN" altLang="en-US" sz="1200">
              <a:latin typeface="微软雅黑" panose="020B0503020204020204" charset="-122"/>
              <a:ea typeface="微软雅黑" panose="020B0503020204020204" charset="-122"/>
            </a:endParaRPr>
          </a:p>
          <a:p>
            <a:pPr algn="just"/>
            <a:endParaRPr lang="zh-CN" altLang="en-US" sz="1200">
              <a:latin typeface="微软雅黑" panose="020B0503020204020204" charset="-122"/>
              <a:ea typeface="微软雅黑" panose="020B0503020204020204" charset="-122"/>
            </a:endParaRPr>
          </a:p>
          <a:p>
            <a:pPr algn="just"/>
            <a:r>
              <a:rPr lang="zh-CN" altLang="en-US" sz="1200">
                <a:latin typeface="微软雅黑" panose="020B0503020204020204" charset="-122"/>
                <a:ea typeface="微软雅黑" panose="020B0503020204020204" charset="-122"/>
              </a:rPr>
              <a:t>As a result of ongoing development, the highly skilled project management, designers&amp;technicians , Engineers enables us for the success of every project whatever the large or small mould it maybe</a:t>
            </a:r>
            <a:r>
              <a:rPr lang="zh-CN" altLang="en-US"/>
              <a:t>.</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a:t>
            </a:r>
            <a:r>
              <a:rPr sz="3300" b="0" spc="0">
                <a:solidFill>
                  <a:schemeClr val="accent1"/>
                </a:solidFill>
              </a:rPr>
              <a:t>SHOWER BASE MOULD</a:t>
            </a:r>
            <a:endParaRPr sz="3300" b="0" spc="0">
              <a:solidFill>
                <a:schemeClr val="accent1"/>
              </a:solidFill>
            </a:endParaRPr>
          </a:p>
        </p:txBody>
      </p:sp>
      <p:sp>
        <p:nvSpPr>
          <p:cNvPr id="7" name="文本框 6"/>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
        <p:nvSpPr>
          <p:cNvPr id="6" name="文本框 5"/>
          <p:cNvSpPr txBox="1"/>
          <p:nvPr/>
        </p:nvSpPr>
        <p:spPr>
          <a:xfrm>
            <a:off x="5003800" y="2277110"/>
            <a:ext cx="3872865" cy="2717165"/>
          </a:xfrm>
          <a:prstGeom prst="rect">
            <a:avLst/>
          </a:prstGeom>
          <a:noFill/>
        </p:spPr>
        <p:txBody>
          <a:bodyPr wrap="square" rtlCol="0">
            <a:noAutofit/>
          </a:bodyPr>
          <a:p>
            <a:pPr algn="just"/>
            <a:r>
              <a:rPr lang="zh-CN" altLang="en-US" sz="1200">
                <a:solidFill>
                  <a:schemeClr val="dk1"/>
                </a:solidFill>
                <a:latin typeface="微软雅黑" panose="020B0503020204020204" charset="-122"/>
                <a:ea typeface="微软雅黑" panose="020B0503020204020204" charset="-122"/>
              </a:rPr>
              <a:t>In the current market, the shower base is still using ceramics material or GRP material by hand layup technology. However, with new material development, MDC Mould have convinced their customers oversea to use SMC material instead of traditional ceramics technology. In the meanwhile, MDC Mould has been making this SMC shower base mould with different textures, and it becomes successful.</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Performance characteristics of this shower base mould: 1. The surface is smooth, dense, skin-friendly, and easy to clean. 2. Thermal insulation, waterproof and moisture-proof. 3. Strong texture, impact resistance, high-temperature resistance, aging resistance and no moisture absorption. 4. It won't change color and deform when exposed to a hot and humid environment for a long time.</a:t>
            </a:r>
            <a:endParaRPr lang="zh-CN" altLang="en-US" sz="1200">
              <a:solidFill>
                <a:schemeClr val="dk1"/>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827405" y="2382520"/>
            <a:ext cx="3923030" cy="29051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a:t>
            </a:r>
            <a:r>
              <a:rPr sz="3300" b="0" spc="0">
                <a:solidFill>
                  <a:schemeClr val="accent1"/>
                </a:solidFill>
              </a:rPr>
              <a:t> WATER TANK MOULD</a:t>
            </a:r>
            <a:endParaRPr sz="3300" b="0" spc="0">
              <a:solidFill>
                <a:schemeClr val="accent1"/>
              </a:solidFill>
            </a:endParaRPr>
          </a:p>
        </p:txBody>
      </p:sp>
      <p:sp>
        <p:nvSpPr>
          <p:cNvPr id="7" name="文本框 6"/>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
        <p:nvSpPr>
          <p:cNvPr id="6" name="文本框 5"/>
          <p:cNvSpPr txBox="1"/>
          <p:nvPr/>
        </p:nvSpPr>
        <p:spPr>
          <a:xfrm>
            <a:off x="5004435" y="2564765"/>
            <a:ext cx="3872865" cy="2717165"/>
          </a:xfrm>
          <a:prstGeom prst="rect">
            <a:avLst/>
          </a:prstGeom>
          <a:noFill/>
        </p:spPr>
        <p:txBody>
          <a:bodyPr wrap="square" rtlCol="0">
            <a:noAutofit/>
          </a:bodyPr>
          <a:p>
            <a:pPr algn="just"/>
            <a:r>
              <a:rPr lang="zh-CN" altLang="en-US" sz="1200">
                <a:solidFill>
                  <a:schemeClr val="dk1"/>
                </a:solidFill>
                <a:latin typeface="微软雅黑" panose="020B0503020204020204" charset="-122"/>
                <a:ea typeface="微软雅黑" panose="020B0503020204020204" charset="-122"/>
              </a:rPr>
              <a:t>The raw material of the SMC water tank-resin sheet, the quality of the raw material plays a key role in the production of the SMC water tank. MDC has a press of up to 4000T, which can guarantee the density of the SMC water tank under this pressure, thereby ensuring the quality of the product. When the material block enters the cavity, the press moves down. When the upper and lower moulds coincide, slowly apply the required moulding pressure, and after a certain curing time, the moulding ends. During the moulding process, the moulding process parameters and press operating conditions should be selected reasonably</a:t>
            </a:r>
            <a:r>
              <a:rPr lang="en-US" altLang="zh-CN" sz="1200">
                <a:solidFill>
                  <a:schemeClr val="dk1"/>
                </a:solidFill>
                <a:latin typeface="微软雅黑" panose="020B0503020204020204" charset="-122"/>
                <a:ea typeface="微软雅黑" panose="020B0503020204020204" charset="-122"/>
              </a:rPr>
              <a:t>.</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611505" y="2420620"/>
            <a:ext cx="4231640" cy="29711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2915920" y="2026285"/>
            <a:ext cx="3385820" cy="2805430"/>
          </a:xfrm>
        </p:spPr>
        <p:txBody>
          <a:bodyPr/>
          <a:p>
            <a:r>
              <a:rPr lang="en-US" altLang="zh-CN" sz="3200"/>
              <a:t>SMC </a:t>
            </a:r>
            <a:br>
              <a:rPr lang="en-US" altLang="zh-CN" sz="3200"/>
            </a:br>
            <a:r>
              <a:rPr sz="2800"/>
              <a:t>MEDICAL</a:t>
            </a:r>
            <a:br>
              <a:rPr sz="2800"/>
            </a:br>
            <a:r>
              <a:rPr sz="2800"/>
              <a:t> MOLD</a:t>
            </a:r>
            <a:endParaRPr sz="2800"/>
          </a:p>
        </p:txBody>
      </p:sp>
      <p:sp>
        <p:nvSpPr>
          <p:cNvPr id="2" name="文本框 1"/>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en-US" altLang="zh-CN" sz="3300" b="0" spc="0">
                <a:solidFill>
                  <a:schemeClr val="accent1"/>
                </a:solidFill>
              </a:rPr>
              <a:t>SMC </a:t>
            </a:r>
            <a:r>
              <a:rPr lang="zh-CN" altLang="en-US" sz="3300" b="0" spc="0">
                <a:solidFill>
                  <a:schemeClr val="accent1"/>
                </a:solidFill>
              </a:rPr>
              <a:t>MRI SHELL MOULD</a:t>
            </a:r>
            <a:endParaRPr lang="zh-CN" altLang="en-US" sz="3300" b="0" spc="0">
              <a:solidFill>
                <a:schemeClr val="accent1"/>
              </a:solidFill>
            </a:endParaRPr>
          </a:p>
        </p:txBody>
      </p:sp>
      <p:sp>
        <p:nvSpPr>
          <p:cNvPr id="7" name="文本框 6"/>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
        <p:nvSpPr>
          <p:cNvPr id="6" name="文本框 5"/>
          <p:cNvSpPr txBox="1"/>
          <p:nvPr/>
        </p:nvSpPr>
        <p:spPr>
          <a:xfrm>
            <a:off x="5003800" y="2493010"/>
            <a:ext cx="3872865" cy="2717165"/>
          </a:xfrm>
          <a:prstGeom prst="rect">
            <a:avLst/>
          </a:prstGeom>
          <a:noFill/>
        </p:spPr>
        <p:txBody>
          <a:bodyPr wrap="square" rtlCol="0">
            <a:noAutofit/>
          </a:bodyPr>
          <a:p>
            <a:pPr algn="just"/>
            <a:r>
              <a:rPr lang="zh-CN" altLang="en-US" sz="1200">
                <a:solidFill>
                  <a:schemeClr val="dk1"/>
                </a:solidFill>
                <a:latin typeface="微软雅黑" panose="020B0503020204020204" charset="-122"/>
                <a:ea typeface="微软雅黑" panose="020B0503020204020204" charset="-122"/>
              </a:rPr>
              <a:t>Thermoplastic materials are widely used in MRI and CT equipment. However, thermoplastic materials also have some problems such as short service life and easy weathering. Because of its high strength, long service life and high cost performance, SMC medical molds have been widely used in the manufacture of MRI and CT scanner shells.</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 SMC moulding products generally have the advantages of rigidity, deformation resistance, large temperature range, lightweight and high strength. Therefore, NMR also began to widely used "SMC" mold, by everyone's welcome and recognition.</a:t>
            </a:r>
            <a:endParaRPr lang="zh-CN" altLang="en-US" sz="1200">
              <a:solidFill>
                <a:schemeClr val="dk1"/>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539750" y="2420620"/>
            <a:ext cx="4368165" cy="32448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r>
              <a:rPr lang="en-US" altLang="zh-CN" sz="4800" i="1">
                <a:solidFill>
                  <a:schemeClr val="tx1"/>
                </a:solidFill>
                <a:effectLst>
                  <a:outerShdw blurRad="38100" dist="19050" dir="2700000" algn="tl" rotWithShape="0">
                    <a:schemeClr val="dk1">
                      <a:alpha val="40000"/>
                    </a:schemeClr>
                  </a:outerShdw>
                </a:effectLst>
              </a:rPr>
              <a:t>If you have an order, please contact our team</a:t>
            </a:r>
            <a:r>
              <a:rPr lang="zh-CN" altLang="en-US" sz="4800" i="1">
                <a:solidFill>
                  <a:schemeClr val="tx1"/>
                </a:solidFill>
                <a:effectLst>
                  <a:outerShdw blurRad="38100" dist="19050" dir="2700000" algn="tl" rotWithShape="0">
                    <a:schemeClr val="dk1">
                      <a:alpha val="40000"/>
                    </a:schemeClr>
                  </a:outerShdw>
                </a:effectLst>
              </a:rPr>
              <a:t>！</a:t>
            </a:r>
            <a:endParaRPr lang="zh-CN" altLang="en-US" sz="4800" i="1">
              <a:solidFill>
                <a:schemeClr val="tx1"/>
              </a:solidFill>
              <a:effectLst>
                <a:outerShdw blurRad="38100" dist="19050" dir="2700000" algn="tl" rotWithShape="0">
                  <a:schemeClr val="dk1">
                    <a:alpha val="40000"/>
                  </a:schemeClr>
                </a:outerShdw>
              </a:effectLst>
            </a:endParaRPr>
          </a:p>
        </p:txBody>
      </p:sp>
      <p:sp>
        <p:nvSpPr>
          <p:cNvPr id="4" name="文本占位符 3"/>
          <p:cNvSpPr>
            <a:spLocks noGrp="1"/>
          </p:cNvSpPr>
          <p:nvPr>
            <p:ph type="body" sz="quarter" idx="13"/>
          </p:nvPr>
        </p:nvSpPr>
        <p:spPr>
          <a:xfrm>
            <a:off x="1331595" y="4149090"/>
            <a:ext cx="6858000" cy="1305560"/>
          </a:xfrm>
        </p:spPr>
        <p:txBody>
          <a:bodyPr>
            <a:normAutofit fontScale="25000"/>
          </a:bodyPr>
          <a:p>
            <a:pPr marL="0" indent="0" algn="l">
              <a:buNone/>
            </a:pPr>
            <a:r>
              <a:rPr lang="zh-CN" altLang="en-US" sz="4800" b="1">
                <a:solidFill>
                  <a:srgbClr val="C00000"/>
                </a:solidFill>
              </a:rPr>
              <a:t>Email: master@zjmdc.com</a:t>
            </a:r>
            <a:endParaRPr lang="zh-CN" altLang="en-US" sz="4800" b="1">
              <a:solidFill>
                <a:srgbClr val="C00000"/>
              </a:solidFill>
            </a:endParaRPr>
          </a:p>
          <a:p>
            <a:pPr marL="0" indent="0" algn="l">
              <a:buNone/>
            </a:pPr>
            <a:r>
              <a:rPr lang="zh-CN" altLang="en-US" sz="4800" b="1">
                <a:solidFill>
                  <a:srgbClr val="C00000"/>
                </a:solidFill>
              </a:rPr>
              <a:t>Tel: +86 576 84616076</a:t>
            </a:r>
            <a:endParaRPr lang="zh-CN" altLang="en-US" sz="4800" b="1">
              <a:solidFill>
                <a:srgbClr val="C00000"/>
              </a:solidFill>
            </a:endParaRPr>
          </a:p>
          <a:p>
            <a:pPr marL="0" indent="0" algn="l">
              <a:buNone/>
            </a:pPr>
            <a:r>
              <a:rPr lang="zh-CN" altLang="en-US" sz="4800" b="1">
                <a:solidFill>
                  <a:srgbClr val="C00000"/>
                </a:solidFill>
              </a:rPr>
              <a:t>Fax: +86 576 84616079</a:t>
            </a:r>
            <a:endParaRPr lang="zh-CN" altLang="en-US" sz="4800" b="1">
              <a:solidFill>
                <a:srgbClr val="C00000"/>
              </a:solidFill>
            </a:endParaRPr>
          </a:p>
          <a:p>
            <a:pPr marL="0" indent="0" algn="l">
              <a:buNone/>
            </a:pPr>
            <a:r>
              <a:rPr lang="zh-CN" altLang="en-US" sz="4800" b="1">
                <a:solidFill>
                  <a:srgbClr val="C00000"/>
                </a:solidFill>
              </a:rPr>
              <a:t>Mobile: +86 13906573507(Mr. Wang)</a:t>
            </a:r>
            <a:endParaRPr lang="zh-CN" altLang="en-US" sz="4800" b="1">
              <a:solidFill>
                <a:srgbClr val="C00000"/>
              </a:solidFill>
            </a:endParaRPr>
          </a:p>
          <a:p>
            <a:pPr marL="0" indent="0" algn="l">
              <a:buNone/>
            </a:pPr>
            <a:r>
              <a:rPr lang="zh-CN" altLang="en-US" sz="4800" b="1">
                <a:solidFill>
                  <a:srgbClr val="C00000"/>
                </a:solidFill>
              </a:rPr>
              <a:t>Address: No.35-1, Qingfeng Road, North Industrial Estate, HuangYan, Zhejiang,China.</a:t>
            </a:r>
            <a:endParaRPr lang="zh-CN" altLang="en-US" sz="4800" b="1">
              <a:solidFill>
                <a:srgbClr val="C00000"/>
              </a:solidFill>
            </a:endParaRPr>
          </a:p>
        </p:txBody>
      </p:sp>
      <p:sp>
        <p:nvSpPr>
          <p:cNvPr id="7" name="文本框 6"/>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2915920" y="2026285"/>
            <a:ext cx="3385820" cy="2805430"/>
          </a:xfrm>
        </p:spPr>
        <p:txBody>
          <a:bodyPr/>
          <a:p>
            <a:r>
              <a:rPr lang="en-US" altLang="zh-CN" sz="3200"/>
              <a:t>SMC</a:t>
            </a:r>
            <a:r>
              <a:rPr lang="en-US" altLang="zh-CN" sz="2800"/>
              <a:t> </a:t>
            </a:r>
            <a:br>
              <a:rPr lang="en-US" altLang="zh-CN" sz="2800"/>
            </a:br>
            <a:r>
              <a:rPr lang="zh-CN" altLang="en-US" sz="2800"/>
              <a:t>AUTOMOTIVE MOULD</a:t>
            </a:r>
            <a:endParaRPr lang="zh-CN" altLang="en-US" sz="2800"/>
          </a:p>
        </p:txBody>
      </p:sp>
      <p:sp>
        <p:nvSpPr>
          <p:cNvPr id="2" name="文本框 1"/>
          <p:cNvSpPr txBox="1"/>
          <p:nvPr/>
        </p:nvSpPr>
        <p:spPr>
          <a:xfrm>
            <a:off x="7884795"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p:pic>
        <p:nvPicPr>
          <p:cNvPr id="2" name="图片 1" descr="JOPWBP)AV1MBUM_3UL2~M(T"/>
          <p:cNvPicPr>
            <a:picLocks noChangeAspect="1"/>
          </p:cNvPicPr>
          <p:nvPr/>
        </p:nvPicPr>
        <p:blipFill>
          <a:blip r:embed="rId2"/>
          <a:stretch>
            <a:fillRect/>
          </a:stretch>
        </p:blipFill>
        <p:spPr>
          <a:xfrm>
            <a:off x="467995" y="2132965"/>
            <a:ext cx="4215765" cy="2783840"/>
          </a:xfrm>
          <a:prstGeom prst="rect">
            <a:avLst/>
          </a:prstGeom>
          <a:ln>
            <a:noFill/>
          </a:ln>
        </p:spPr>
      </p:pic>
      <p:sp>
        <p:nvSpPr>
          <p:cNvPr id="5" name="文本框 4"/>
          <p:cNvSpPr txBox="1"/>
          <p:nvPr>
            <p:custDataLst>
              <p:tags r:id="rId3"/>
            </p:custDataLst>
          </p:nvPr>
        </p:nvSpPr>
        <p:spPr>
          <a:xfrm>
            <a:off x="4860290" y="2348230"/>
            <a:ext cx="4131945" cy="2472690"/>
          </a:xfrm>
          <a:prstGeom prst="rect">
            <a:avLst/>
          </a:prstGeom>
          <a:noFill/>
          <a:ln>
            <a:noFill/>
          </a:ln>
        </p:spPr>
        <p:txBody>
          <a:bodyPr wrap="square" rtlCol="0">
            <a:noAutofit/>
          </a:bodyPr>
          <a:p>
            <a:pPr algn="just"/>
            <a:r>
              <a:rPr lang="zh-CN" altLang="en-US" sz="1200">
                <a:solidFill>
                  <a:schemeClr val="dk1"/>
                </a:solidFill>
                <a:latin typeface="微软雅黑" panose="020B0503020204020204" charset="-122"/>
                <a:ea typeface="微软雅黑" panose="020B0503020204020204" charset="-122"/>
              </a:rPr>
              <a:t>With SMC mould widely application in heavy truck industry, our customer and MDC were proposed CAT to use SMC material instead of metal material due to weight reduction, corrossion resistance, etc. The advantage of SMC mould was finally accepted by end customer, and they're thinking about replacing all the visible metal parts , such as roof, side panels, air ducts, etc ,after approval its property.</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MDC Mould, as a professional SMC Mold maker in china, is honor to develop SMC engine hood mold for our end customers, such as CAT, John Deere, CNH, AGCO, Escorts, etc.</a:t>
            </a:r>
            <a:endParaRPr lang="zh-CN" altLang="en-US" sz="1200">
              <a:solidFill>
                <a:schemeClr val="dk1"/>
              </a:solidFill>
              <a:latin typeface="微软雅黑" panose="020B0503020204020204" charset="-122"/>
              <a:ea typeface="微软雅黑" panose="020B0503020204020204" charset="-122"/>
            </a:endParaRPr>
          </a:p>
        </p:txBody>
      </p:sp>
      <p:sp>
        <p:nvSpPr>
          <p:cNvPr id="4" name="标题 2"/>
          <p:cNvSpPr>
            <a:spLocks noGrp="1"/>
          </p:cNvSpPr>
          <p:nvPr/>
        </p:nvSpPr>
        <p:spPr>
          <a:xfrm>
            <a:off x="539115" y="764540"/>
            <a:ext cx="5914390" cy="99441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baseline="0">
                <a:gradFill>
                  <a:gsLst>
                    <a:gs pos="0">
                      <a:schemeClr val="accent1"/>
                    </a:gs>
                    <a:gs pos="100000">
                      <a:schemeClr val="accent3"/>
                    </a:gs>
                  </a:gsLst>
                  <a:lin ang="2700000" scaled="1"/>
                </a:gradFill>
                <a:latin typeface="Arial" panose="020B0604020202020204" pitchFamily="34" charset="0"/>
                <a:ea typeface="微软雅黑" panose="020B0503020204020204" charset="-122"/>
                <a:cs typeface="+mj-cs"/>
              </a:defRPr>
            </a:lvl1pPr>
          </a:lstStyle>
          <a:p>
            <a:r>
              <a:rPr lang="zh-CN" altLang="en-US">
                <a:solidFill>
                  <a:schemeClr val="accent1"/>
                </a:solidFill>
                <a:latin typeface="微软雅黑" panose="020B0503020204020204" charset="-122"/>
                <a:sym typeface="+mn-ea"/>
              </a:rPr>
              <a:t>SMC ENGINE HOOD MOLD</a:t>
            </a:r>
            <a:endParaRPr lang="zh-CN" altLang="en-US"/>
          </a:p>
        </p:txBody>
      </p:sp>
      <p:sp>
        <p:nvSpPr>
          <p:cNvPr id="11" name="文本框 10"/>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FOOT PLATE MOULD</a:t>
            </a:r>
            <a:endParaRPr lang="zh-CN" altLang="en-US" sz="3300" b="0" spc="0">
              <a:solidFill>
                <a:schemeClr val="accent1"/>
              </a:solidFill>
            </a:endParaRPr>
          </a:p>
        </p:txBody>
      </p:sp>
      <p:pic>
        <p:nvPicPr>
          <p:cNvPr id="2" name="图片 1"/>
          <p:cNvPicPr>
            <a:picLocks noChangeAspect="1"/>
          </p:cNvPicPr>
          <p:nvPr/>
        </p:nvPicPr>
        <p:blipFill>
          <a:blip r:embed="rId1"/>
          <a:stretch>
            <a:fillRect/>
          </a:stretch>
        </p:blipFill>
        <p:spPr>
          <a:xfrm>
            <a:off x="395605" y="2060575"/>
            <a:ext cx="4320540" cy="2956560"/>
          </a:xfrm>
          <a:prstGeom prst="rect">
            <a:avLst/>
          </a:prstGeom>
        </p:spPr>
      </p:pic>
      <p:sp>
        <p:nvSpPr>
          <p:cNvPr id="4" name="文本框 3"/>
          <p:cNvSpPr txBox="1"/>
          <p:nvPr/>
        </p:nvSpPr>
        <p:spPr>
          <a:xfrm>
            <a:off x="4876800" y="2089150"/>
            <a:ext cx="4131945" cy="3230245"/>
          </a:xfrm>
          <a:prstGeom prst="rect">
            <a:avLst/>
          </a:prstGeom>
          <a:noFill/>
        </p:spPr>
        <p:txBody>
          <a:bodyPr wrap="square" rtlCol="0">
            <a:spAutoFit/>
          </a:bodyPr>
          <a:p>
            <a:pPr algn="just"/>
            <a:r>
              <a:rPr lang="zh-CN" altLang="en-US" sz="1200">
                <a:solidFill>
                  <a:schemeClr val="dk1"/>
                </a:solidFill>
                <a:latin typeface="微软雅黑" panose="020B0503020204020204" charset="-122"/>
                <a:ea typeface="微软雅黑" panose="020B0503020204020204" charset="-122"/>
              </a:rPr>
              <a:t>MDC manufactures automotive foot plate moulds, we provide plate moulding and surface treatment services. SMC mould has the advantages of high strength, corrosion resistance, dimensional stability, aging resistance, smooth and flat surface, etc. It is especially suitable for pressing the plate components of cars, trucks, agricultural vehicles and other vehicles.</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MDC mould has a large number of complete automotive mould processing equipment, advanced imported axis CNC machine tools, which are specially suitable for processing and manufacturing SMC foot plate mould. We pay attention to the processing size of the mould. After the mould is processed, the three-axis size inspection and verification will be carried out. Each component will be issued a size inspection report.</a:t>
            </a:r>
            <a:endParaRPr lang="zh-CN" altLang="en-US" sz="1200">
              <a:solidFill>
                <a:schemeClr val="dk1"/>
              </a:solidFill>
              <a:latin typeface="微软雅黑" panose="020B0503020204020204" charset="-122"/>
              <a:ea typeface="微软雅黑" panose="020B0503020204020204" charset="-122"/>
            </a:endParaRPr>
          </a:p>
        </p:txBody>
      </p:sp>
      <p:sp>
        <p:nvSpPr>
          <p:cNvPr id="10" name="文本框 9"/>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BOTTOM COVER MOULD</a:t>
            </a:r>
            <a:endParaRPr lang="zh-CN" altLang="en-US" sz="3300" b="0" spc="0">
              <a:solidFill>
                <a:schemeClr val="accent1"/>
              </a:solidFill>
            </a:endParaRPr>
          </a:p>
        </p:txBody>
      </p:sp>
      <p:sp>
        <p:nvSpPr>
          <p:cNvPr id="4" name="文本框 3"/>
          <p:cNvSpPr txBox="1"/>
          <p:nvPr/>
        </p:nvSpPr>
        <p:spPr>
          <a:xfrm>
            <a:off x="4876800" y="2089150"/>
            <a:ext cx="4213860" cy="3046095"/>
          </a:xfrm>
          <a:prstGeom prst="rect">
            <a:avLst/>
          </a:prstGeom>
          <a:noFill/>
        </p:spPr>
        <p:txBody>
          <a:bodyPr wrap="square" rtlCol="0">
            <a:spAutoFit/>
          </a:bodyPr>
          <a:p>
            <a:pPr algn="just"/>
            <a:r>
              <a:rPr lang="zh-CN" altLang="en-US" sz="1200">
                <a:solidFill>
                  <a:schemeClr val="dk1"/>
                </a:solidFill>
                <a:latin typeface="微软雅黑" panose="020B0503020204020204" charset="-122"/>
                <a:ea typeface="微软雅黑" panose="020B0503020204020204" charset="-122"/>
              </a:rPr>
              <a:t>The auto bottom cover refers to a guard plate installed at the bottom of the car engine. The main function is to prevent the bottom of the engine from being damaged when the car is driving on a bumpy road.</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SMC is a lightweight solution with the most cost advantage to replace metal to make car bottom cover. MDC has a wealth of experience in the mass production application of A-level surface SMC bottom cover.</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MDC mould provides SMC bottom cover mould. We directly press SMC, GMT, LFT-D and other new composite materials into automotive bottom cover through mould pressing, and produce relatively lighter and stronger bottom cover parts.</a:t>
            </a:r>
            <a:endParaRPr lang="zh-CN" altLang="en-US" sz="1200">
              <a:solidFill>
                <a:schemeClr val="dk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a:stretch>
            <a:fillRect/>
          </a:stretch>
        </p:blipFill>
        <p:spPr>
          <a:xfrm>
            <a:off x="539750" y="2132965"/>
            <a:ext cx="4105910" cy="3065780"/>
          </a:xfrm>
          <a:prstGeom prst="rect">
            <a:avLst/>
          </a:prstGeom>
        </p:spPr>
      </p:pic>
      <p:sp>
        <p:nvSpPr>
          <p:cNvPr id="10" name="文本框 9"/>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r>
              <a:rPr lang="zh-CN" altLang="en-US" sz="3300" b="0" spc="0">
                <a:solidFill>
                  <a:schemeClr val="accent1"/>
                </a:solidFill>
              </a:rPr>
              <a:t>SMC BUMPER MOULD</a:t>
            </a:r>
            <a:endParaRPr lang="zh-CN" altLang="en-US" sz="3300" b="0" spc="0">
              <a:solidFill>
                <a:schemeClr val="accent1"/>
              </a:solidFill>
            </a:endParaRPr>
          </a:p>
        </p:txBody>
      </p:sp>
      <p:sp>
        <p:nvSpPr>
          <p:cNvPr id="4" name="文本框 3"/>
          <p:cNvSpPr txBox="1"/>
          <p:nvPr/>
        </p:nvSpPr>
        <p:spPr>
          <a:xfrm>
            <a:off x="4572000" y="1772920"/>
            <a:ext cx="4432300" cy="4154170"/>
          </a:xfrm>
          <a:prstGeom prst="rect">
            <a:avLst/>
          </a:prstGeom>
          <a:noFill/>
        </p:spPr>
        <p:txBody>
          <a:bodyPr wrap="square" rtlCol="0">
            <a:spAutoFit/>
          </a:bodyPr>
          <a:p>
            <a:pPr algn="just"/>
            <a:r>
              <a:rPr lang="zh-CN" altLang="en-US" sz="1200">
                <a:solidFill>
                  <a:schemeClr val="dk1"/>
                </a:solidFill>
                <a:latin typeface="微软雅黑" panose="020B0503020204020204" charset="-122"/>
                <a:ea typeface="微软雅黑" panose="020B0503020204020204" charset="-122"/>
              </a:rPr>
              <a:t>With the continuous reform of the automobile industry, more and more automobile bumpers are made of SMC glass fiber reinforced plastic. One-time molding SMC bumper does not require secondary processing, high precision of pressing effect, short molding cycle, strong and stable, resulting in beautiful and safe. SMC compression mould are more suitable for automotive use than injection moulds. SMC has better collision resistance than plastic, and at the same time, it has a long service life.</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MDC mould specializes in the production of various types of SMC bumper moulds and their auxiliary parts. MDC supplies SMC bumper mould to global automakers and has extensive experience in bumper moulding. MDC Mould has been providing SMC front bumper mould and SMC rear bumper mould for different automakers. MDC Mould continuously optimizes the design of bumper mould and introduces advanced technology of automotive mould to meet the customer's surface requirements and productivity requirements for bumper moulds.</a:t>
            </a:r>
            <a:endParaRPr lang="zh-CN" altLang="en-US" sz="1200">
              <a:solidFill>
                <a:schemeClr val="dk1"/>
              </a:solidFill>
              <a:latin typeface="微软雅黑" panose="020B0503020204020204" charset="-122"/>
              <a:ea typeface="微软雅黑" panose="020B0503020204020204" charset="-122"/>
            </a:endParaRPr>
          </a:p>
        </p:txBody>
      </p:sp>
      <p:pic>
        <p:nvPicPr>
          <p:cNvPr id="7" name="图片 6" descr="1668305154395"/>
          <p:cNvPicPr>
            <a:picLocks noChangeAspect="1"/>
          </p:cNvPicPr>
          <p:nvPr/>
        </p:nvPicPr>
        <p:blipFill>
          <a:blip r:embed="rId1"/>
          <a:stretch>
            <a:fillRect/>
          </a:stretch>
        </p:blipFill>
        <p:spPr>
          <a:xfrm>
            <a:off x="628650" y="1772920"/>
            <a:ext cx="3599180" cy="3381375"/>
          </a:xfrm>
          <a:prstGeom prst="rect">
            <a:avLst/>
          </a:prstGeom>
        </p:spPr>
      </p:pic>
      <p:sp>
        <p:nvSpPr>
          <p:cNvPr id="2" name="文本框 1"/>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br>
              <a:rPr lang="zh-CN" altLang="en-US" sz="3300" b="0" spc="0">
                <a:solidFill>
                  <a:schemeClr val="accent1"/>
                </a:solidFill>
              </a:rPr>
            </a:br>
            <a:r>
              <a:rPr lang="zh-CN" altLang="en-US" sz="3300" b="0" spc="0">
                <a:solidFill>
                  <a:schemeClr val="accent1"/>
                </a:solidFill>
              </a:rPr>
              <a:t>SMC TOP PANEL MOULD</a:t>
            </a:r>
            <a:endParaRPr lang="zh-CN" altLang="en-US" sz="3300" b="0" spc="0">
              <a:solidFill>
                <a:schemeClr val="accent1"/>
              </a:solidFill>
            </a:endParaRPr>
          </a:p>
        </p:txBody>
      </p:sp>
      <p:sp>
        <p:nvSpPr>
          <p:cNvPr id="4" name="文本框 3"/>
          <p:cNvSpPr txBox="1"/>
          <p:nvPr/>
        </p:nvSpPr>
        <p:spPr>
          <a:xfrm>
            <a:off x="4991100" y="2089150"/>
            <a:ext cx="4055110" cy="2491740"/>
          </a:xfrm>
          <a:prstGeom prst="rect">
            <a:avLst/>
          </a:prstGeom>
          <a:noFill/>
        </p:spPr>
        <p:txBody>
          <a:bodyPr wrap="square" rtlCol="0">
            <a:spAutoFit/>
          </a:bodyPr>
          <a:p>
            <a:pPr algn="just"/>
            <a:r>
              <a:rPr lang="zh-CN" altLang="en-US" sz="1200">
                <a:solidFill>
                  <a:schemeClr val="dk1"/>
                </a:solidFill>
                <a:latin typeface="微软雅黑" panose="020B0503020204020204" charset="-122"/>
                <a:ea typeface="微软雅黑" panose="020B0503020204020204" charset="-122"/>
              </a:rPr>
              <a:t>As we all know, One of the advantages of compression moulding is used to form large flat-panel products. Therefore, for the front panel, top panel and other automotive panel components, MDC mould has already cooperated with many domestic and foreign automotive manufacturers.</a:t>
            </a:r>
            <a:endParaRPr lang="zh-CN" altLang="en-US" sz="1200">
              <a:solidFill>
                <a:schemeClr val="dk1"/>
              </a:solidFill>
              <a:latin typeface="微软雅黑" panose="020B0503020204020204" charset="-122"/>
              <a:ea typeface="微软雅黑" panose="020B0503020204020204" charset="-122"/>
            </a:endParaRPr>
          </a:p>
          <a:p>
            <a:pPr algn="just"/>
            <a:endParaRPr lang="zh-CN" altLang="en-US" sz="1200">
              <a:solidFill>
                <a:schemeClr val="dk1"/>
              </a:solidFill>
              <a:latin typeface="微软雅黑" panose="020B0503020204020204" charset="-122"/>
              <a:ea typeface="微软雅黑" panose="020B0503020204020204" charset="-122"/>
            </a:endParaRPr>
          </a:p>
          <a:p>
            <a:pPr algn="just"/>
            <a:r>
              <a:rPr lang="zh-CN" altLang="en-US" sz="1200">
                <a:solidFill>
                  <a:schemeClr val="dk1"/>
                </a:solidFill>
                <a:latin typeface="微软雅黑" panose="020B0503020204020204" charset="-122"/>
                <a:ea typeface="微软雅黑" panose="020B0503020204020204" charset="-122"/>
              </a:rPr>
              <a:t>MDC has carried out the SMC top panel mould project for various types of automotive. At the same time, MDC provides support from conceptual design to mould manufacturing. With the 4000T punching machine, MDC can meet customers' trial needs for parts ranging in size from 3,500x3,200MM.</a:t>
            </a:r>
            <a:endParaRPr lang="zh-CN" altLang="en-US" sz="1200">
              <a:solidFill>
                <a:schemeClr val="dk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a:stretch>
            <a:fillRect/>
          </a:stretch>
        </p:blipFill>
        <p:spPr>
          <a:xfrm>
            <a:off x="538480" y="2089785"/>
            <a:ext cx="4208145" cy="2987675"/>
          </a:xfrm>
          <a:prstGeom prst="rect">
            <a:avLst/>
          </a:prstGeom>
        </p:spPr>
      </p:pic>
      <p:sp>
        <p:nvSpPr>
          <p:cNvPr id="2" name="文本框 1"/>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2915920" y="2026285"/>
            <a:ext cx="3385820" cy="2805430"/>
          </a:xfrm>
        </p:spPr>
        <p:txBody>
          <a:bodyPr/>
          <a:p>
            <a:r>
              <a:rPr lang="en-US" altLang="zh-CN" sz="3200"/>
              <a:t>SMC </a:t>
            </a:r>
            <a:br>
              <a:rPr lang="en-US" altLang="zh-CN" sz="3200"/>
            </a:br>
            <a:r>
              <a:rPr lang="zh-CN" altLang="en-US" sz="2800"/>
              <a:t>ELECTRICAL MOULD</a:t>
            </a:r>
            <a:endParaRPr lang="zh-CN" altLang="en-US" sz="2800"/>
          </a:p>
        </p:txBody>
      </p:sp>
      <p:sp>
        <p:nvSpPr>
          <p:cNvPr id="2" name="文本框 1"/>
          <p:cNvSpPr txBox="1"/>
          <p:nvPr/>
        </p:nvSpPr>
        <p:spPr>
          <a:xfrm>
            <a:off x="7884160" y="332740"/>
            <a:ext cx="866140" cy="398780"/>
          </a:xfrm>
          <a:prstGeom prst="rect">
            <a:avLst/>
          </a:prstGeom>
          <a:noFill/>
        </p:spPr>
        <p:txBody>
          <a:bodyPr wrap="square" rtlCol="0">
            <a:spAutoFit/>
          </a:bodyPr>
          <a:p>
            <a:pPr algn="l">
              <a:buClrTx/>
              <a:buSzTx/>
              <a:buFontTx/>
            </a:pPr>
            <a:r>
              <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rPr>
              <a:t>MDC</a:t>
            </a:r>
            <a:endParaRPr lang="en-US" altLang="zh-CN" sz="2000" b="1">
              <a:ln w="7620" cmpd="dbl">
                <a:gradFill>
                  <a:gsLst>
                    <a:gs pos="0">
                      <a:schemeClr val="bg1"/>
                    </a:gs>
                    <a:gs pos="100000">
                      <a:schemeClr val="accent4">
                        <a:lumMod val="20000"/>
                        <a:lumOff val="80000"/>
                      </a:schemeClr>
                    </a:gs>
                  </a:gsLst>
                  <a:lin ang="18840000"/>
                </a:gradFill>
                <a:prstDash val="solid"/>
              </a:ln>
              <a:solidFill>
                <a:srgbClr val="C00000"/>
              </a:solidFill>
              <a:effectLst>
                <a:outerShdw dist="101600" dir="14520000" sy="30000" kx="-1800000" algn="bl" rotWithShape="0">
                  <a:prstClr val="black">
                    <a:alpha val="32000"/>
                  </a:prstClr>
                </a:outerShdw>
                <a:reflection blurRad="25400" stA="27000" endA="300" endPos="45500" dist="38100" dir="5400000" sy="-100000" algn="bl" rotWithShape="0"/>
              </a:effectLst>
              <a:latin typeface="汉仪铸字卡酷体W" panose="00020600040101010101" charset="-122"/>
              <a:ea typeface="汉仪铸字卡酷体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3000">
        <p15:prstTrans prst="pageCurlDouble"/>
      </p:transition>
    </mc:Choice>
    <mc:Fallback>
      <p:transition spd="slow" advClick="0" advTm="3000">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0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10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5.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6.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7.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3.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4.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5.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2.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3.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3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8.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4.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5.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46.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1.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84704"/>
</p:tagLst>
</file>

<file path=ppt/tags/tag152.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184704"/>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6.xml><?xml version="1.0" encoding="utf-8"?>
<p:tagLst xmlns:p="http://schemas.openxmlformats.org/presentationml/2006/main">
  <p:tag name="KSO_WM_TAG_VERSION" val="1.0"/>
  <p:tag name="KSO_WM_BEAUTIFY_FLAG" val="#wm#"/>
  <p:tag name="KSO_WM_COMBINE_RELATE_SLIDE_ID" val="background20182869_1"/>
  <p:tag name="KSO_WM_TEMPLATE_CATEGORY" val="custom"/>
  <p:tag name="KSO_WM_TEMPLATE_INDEX" val="20184704"/>
  <p:tag name="KSO_WM_TEMPLATE_SUBCATEGORY" val="combine"/>
  <p:tag name="KSO_WM_TEMPLATE_THUMBS_INDEX" val="1、8、11、15、22、25、28、31"/>
  <p:tag name="KSO_WM_TEMPLATE_MASTER_TYPE"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p="http://schemas.openxmlformats.org/presentationml/2006/main">
  <p:tag name="KSO_WM_SLIDE_BK_DARK_LIGHT" val=""/>
  <p:tag name="KSO_WM_SLIDE_BACKGROUND_TYPE" val="general"/>
</p:tagLst>
</file>

<file path=ppt/tags/tag221.xml><?xml version="1.0" encoding="utf-8"?>
<p:tagLst xmlns:p="http://schemas.openxmlformats.org/presentationml/2006/main">
  <p:tag name="COMMONDATA" val="eyJoZGlkIjoiYWU2NjhmNGRkOTc3MGQ0YzQxOWNkZjU4NzhkZGQ1NGYifQ=="/>
  <p:tag name="KSO_WPP_MARK_KEY" val="4241ac8b-8a0e-44ee-b392-e564344a336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20184704">
      <a:dk1>
        <a:srgbClr val="000000"/>
      </a:dk1>
      <a:lt1>
        <a:srgbClr val="FFFFFF"/>
      </a:lt1>
      <a:dk2>
        <a:srgbClr val="F3F3F3"/>
      </a:dk2>
      <a:lt2>
        <a:srgbClr val="FFFFFF"/>
      </a:lt2>
      <a:accent1>
        <a:srgbClr val="325BCD"/>
      </a:accent1>
      <a:accent2>
        <a:srgbClr val="5082CF"/>
      </a:accent2>
      <a:accent3>
        <a:srgbClr val="5EA6CE"/>
      </a:accent3>
      <a:accent4>
        <a:srgbClr val="8FA6B8"/>
      </a:accent4>
      <a:accent5>
        <a:srgbClr val="B97688"/>
      </a:accent5>
      <a:accent6>
        <a:srgbClr val="CD325B"/>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11752</Words>
  <Application>WPS 演示</Application>
  <PresentationFormat/>
  <Paragraphs>170</Paragraphs>
  <Slides>24</Slides>
  <Notes>0</Notes>
  <HiddenSlides>0</HiddenSlides>
  <MMClips>0</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24</vt:i4>
      </vt:variant>
    </vt:vector>
  </HeadingPairs>
  <TitlesOfParts>
    <vt:vector size="36" baseType="lpstr">
      <vt:lpstr>Arial</vt:lpstr>
      <vt:lpstr>宋体</vt:lpstr>
      <vt:lpstr>Wingdings</vt:lpstr>
      <vt:lpstr>黑体</vt:lpstr>
      <vt:lpstr>微软雅黑</vt:lpstr>
      <vt:lpstr>Calibri</vt:lpstr>
      <vt:lpstr>Wingdings</vt:lpstr>
      <vt:lpstr>汉仪铸字卡酷体W</vt:lpstr>
      <vt:lpstr>Arial Unicode MS</vt:lpstr>
      <vt:lpstr>默认设计模板</vt:lpstr>
      <vt:lpstr>1_Office 主题​​</vt:lpstr>
      <vt:lpstr>自定义设计方案</vt:lpstr>
      <vt:lpstr> SMC mould cases</vt:lpstr>
      <vt:lpstr>PowerPoint 演示文稿</vt:lpstr>
      <vt:lpstr>SMC  AUTOMOTIVE MOULD</vt:lpstr>
      <vt:lpstr>PowerPoint 演示文稿</vt:lpstr>
      <vt:lpstr> SMC FOOT PLATE MOULD</vt:lpstr>
      <vt:lpstr> SMC BOTTOM COVER MOULD</vt:lpstr>
      <vt:lpstr>SMC BUMPER MOULD</vt:lpstr>
      <vt:lpstr> SMC TOP PANEL MOULD</vt:lpstr>
      <vt:lpstr>SMC  ELECTRICAL MOULD</vt:lpstr>
      <vt:lpstr> SMC METER BOX MOULD</vt:lpstr>
      <vt:lpstr> SMC CONNECTION BOX MOLD</vt:lpstr>
      <vt:lpstr> SMC DISTRIBUTION BOX MOLD</vt:lpstr>
      <vt:lpstr>SMC  INDUSTRIAL  MOULD</vt:lpstr>
      <vt:lpstr> SMC MANHOLE COVER MOULD</vt:lpstr>
      <vt:lpstr> SMC PUMP MOLD</vt:lpstr>
      <vt:lpstr>SMC  BATHROOM MOULD</vt:lpstr>
      <vt:lpstr> SMC  LAUNDRY TROUGH MOLD</vt:lpstr>
      <vt:lpstr> SMC  DOOR SKIN MOULD</vt:lpstr>
      <vt:lpstr> SMC  SINK MOULD </vt:lpstr>
      <vt:lpstr> SMC SHOWER BASE MOULD</vt:lpstr>
      <vt:lpstr> SMC  WATER TANK MOULD</vt:lpstr>
      <vt:lpstr>SMC  MEDICAL  MOLD</vt:lpstr>
      <vt:lpstr> SMC MRI SHELL MOULD</vt:lpstr>
      <vt:lpstr>If you have an order, please contact our team！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天网</cp:lastModifiedBy>
  <cp:revision>12</cp:revision>
  <dcterms:created xsi:type="dcterms:W3CDTF">2022-12-17T04:00:00Z</dcterms:created>
  <dcterms:modified xsi:type="dcterms:W3CDTF">2022-12-20T07:21:04Z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92FD126DE3FF4067922F1B5B9C0FAEA9</vt:lpwstr>
  </property>
</Properties>
</file>